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sldIdLst>
    <p:sldId id="591" r:id="rId6"/>
    <p:sldId id="894" r:id="rId7"/>
    <p:sldId id="726" r:id="rId8"/>
    <p:sldId id="727" r:id="rId9"/>
    <p:sldId id="728" r:id="rId10"/>
    <p:sldId id="1523" r:id="rId11"/>
    <p:sldId id="1524" r:id="rId12"/>
    <p:sldId id="257" r:id="rId13"/>
    <p:sldId id="1525" r:id="rId14"/>
    <p:sldId id="258" r:id="rId15"/>
    <p:sldId id="260" r:id="rId16"/>
    <p:sldId id="261" r:id="rId17"/>
    <p:sldId id="1526" r:id="rId18"/>
    <p:sldId id="262" r:id="rId19"/>
    <p:sldId id="263" r:id="rId20"/>
    <p:sldId id="264" r:id="rId21"/>
    <p:sldId id="265" r:id="rId22"/>
    <p:sldId id="266" r:id="rId23"/>
    <p:sldId id="267" r:id="rId24"/>
    <p:sldId id="268"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1530" r:id="rId41"/>
    <p:sldId id="1531" r:id="rId42"/>
    <p:sldId id="1527" r:id="rId43"/>
    <p:sldId id="1522" r:id="rId44"/>
    <p:sldId id="1528" r:id="rId45"/>
    <p:sldId id="1529" r:id="rId46"/>
    <p:sldId id="1533" r:id="rId47"/>
    <p:sldId id="63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4729C7-0704-45F3-A484-0BFB531FF276}">
          <p14:sldIdLst>
            <p14:sldId id="591"/>
            <p14:sldId id="894"/>
            <p14:sldId id="726"/>
            <p14:sldId id="727"/>
            <p14:sldId id="728"/>
            <p14:sldId id="1523"/>
            <p14:sldId id="1524"/>
            <p14:sldId id="257"/>
            <p14:sldId id="1525"/>
            <p14:sldId id="258"/>
            <p14:sldId id="260"/>
            <p14:sldId id="261"/>
            <p14:sldId id="1526"/>
            <p14:sldId id="262"/>
            <p14:sldId id="263"/>
            <p14:sldId id="264"/>
            <p14:sldId id="265"/>
            <p14:sldId id="266"/>
            <p14:sldId id="267"/>
            <p14:sldId id="268"/>
            <p14:sldId id="272"/>
            <p14:sldId id="273"/>
            <p14:sldId id="274"/>
            <p14:sldId id="275"/>
            <p14:sldId id="276"/>
            <p14:sldId id="277"/>
            <p14:sldId id="278"/>
            <p14:sldId id="279"/>
            <p14:sldId id="280"/>
            <p14:sldId id="281"/>
            <p14:sldId id="282"/>
            <p14:sldId id="283"/>
            <p14:sldId id="284"/>
            <p14:sldId id="285"/>
            <p14:sldId id="286"/>
            <p14:sldId id="1530"/>
            <p14:sldId id="1531"/>
            <p14:sldId id="1527"/>
            <p14:sldId id="1522"/>
            <p14:sldId id="1528"/>
            <p14:sldId id="1529"/>
            <p14:sldId id="1533"/>
            <p14:sldId id="6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5" d="100"/>
          <a:sy n="85" d="100"/>
        </p:scale>
        <p:origin x="4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C95E-3104-45D9-B26E-290FD151C7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035FC2-8DBD-4753-889D-B0DFEF1F38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9BD67FF-90EC-42C9-93E9-319BA8460A7A}"/>
              </a:ext>
            </a:extLst>
          </p:cNvPr>
          <p:cNvSpPr>
            <a:spLocks noGrp="1"/>
          </p:cNvSpPr>
          <p:nvPr>
            <p:ph type="dt" sz="half" idx="10"/>
          </p:nvPr>
        </p:nvSpPr>
        <p:spPr/>
        <p:txBody>
          <a:bodyPr/>
          <a:lstStyle/>
          <a:p>
            <a:fld id="{CA83ADC7-2762-4E0D-9E25-F9836C053E80}" type="datetimeFigureOut">
              <a:rPr lang="en-IN" smtClean="0"/>
              <a:t>13-07-2022</a:t>
            </a:fld>
            <a:endParaRPr lang="en-IN"/>
          </a:p>
        </p:txBody>
      </p:sp>
      <p:sp>
        <p:nvSpPr>
          <p:cNvPr id="5" name="Footer Placeholder 4">
            <a:extLst>
              <a:ext uri="{FF2B5EF4-FFF2-40B4-BE49-F238E27FC236}">
                <a16:creationId xmlns:a16="http://schemas.microsoft.com/office/drawing/2014/main" id="{AAD65546-0057-4D1A-A46D-F0907F13D0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A0C46B-8388-4FB8-951E-D006580CD25F}"/>
              </a:ext>
            </a:extLst>
          </p:cNvPr>
          <p:cNvSpPr>
            <a:spLocks noGrp="1"/>
          </p:cNvSpPr>
          <p:nvPr>
            <p:ph type="sldNum" sz="quarter" idx="12"/>
          </p:nvPr>
        </p:nvSpPr>
        <p:spPr/>
        <p:txBody>
          <a:bodyPr/>
          <a:lstStyle/>
          <a:p>
            <a:fld id="{05DD5EC6-AB2E-41D1-AAC7-042842B1CC02}" type="slidenum">
              <a:rPr lang="en-IN" smtClean="0"/>
              <a:t>‹#›</a:t>
            </a:fld>
            <a:endParaRPr lang="en-IN"/>
          </a:p>
        </p:txBody>
      </p:sp>
    </p:spTree>
    <p:extLst>
      <p:ext uri="{BB962C8B-B14F-4D97-AF65-F5344CB8AC3E}">
        <p14:creationId xmlns:p14="http://schemas.microsoft.com/office/powerpoint/2010/main" val="2729990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2D47-DC8E-496F-9D6F-B70C83AC50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84F2FC-423D-46FB-9BDD-AD1FAA006D3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16A4BC-D458-46E7-80BA-8D844D4A11DF}"/>
              </a:ext>
            </a:extLst>
          </p:cNvPr>
          <p:cNvSpPr>
            <a:spLocks noGrp="1"/>
          </p:cNvSpPr>
          <p:nvPr>
            <p:ph type="dt" sz="half" idx="10"/>
          </p:nvPr>
        </p:nvSpPr>
        <p:spPr/>
        <p:txBody>
          <a:bodyPr/>
          <a:lstStyle/>
          <a:p>
            <a:fld id="{CA83ADC7-2762-4E0D-9E25-F9836C053E80}" type="datetimeFigureOut">
              <a:rPr lang="en-IN" smtClean="0"/>
              <a:t>13-07-2022</a:t>
            </a:fld>
            <a:endParaRPr lang="en-IN"/>
          </a:p>
        </p:txBody>
      </p:sp>
      <p:sp>
        <p:nvSpPr>
          <p:cNvPr id="5" name="Footer Placeholder 4">
            <a:extLst>
              <a:ext uri="{FF2B5EF4-FFF2-40B4-BE49-F238E27FC236}">
                <a16:creationId xmlns:a16="http://schemas.microsoft.com/office/drawing/2014/main" id="{4B7CE4E4-C1A2-4699-9863-4CE18B6AB2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DB00D7-075A-4FCE-8FBA-BB65E13A1C4C}"/>
              </a:ext>
            </a:extLst>
          </p:cNvPr>
          <p:cNvSpPr>
            <a:spLocks noGrp="1"/>
          </p:cNvSpPr>
          <p:nvPr>
            <p:ph type="sldNum" sz="quarter" idx="12"/>
          </p:nvPr>
        </p:nvSpPr>
        <p:spPr/>
        <p:txBody>
          <a:bodyPr/>
          <a:lstStyle/>
          <a:p>
            <a:fld id="{05DD5EC6-AB2E-41D1-AAC7-042842B1CC02}" type="slidenum">
              <a:rPr lang="en-IN" smtClean="0"/>
              <a:t>‹#›</a:t>
            </a:fld>
            <a:endParaRPr lang="en-IN"/>
          </a:p>
        </p:txBody>
      </p:sp>
    </p:spTree>
    <p:extLst>
      <p:ext uri="{BB962C8B-B14F-4D97-AF65-F5344CB8AC3E}">
        <p14:creationId xmlns:p14="http://schemas.microsoft.com/office/powerpoint/2010/main" val="99624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6EE1BF-BB05-41BE-8D49-115FFDFAFB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AC480F-25EE-4A5D-8868-1BC492D294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DCD77F-7324-419F-AEB1-119A69B6A02E}"/>
              </a:ext>
            </a:extLst>
          </p:cNvPr>
          <p:cNvSpPr>
            <a:spLocks noGrp="1"/>
          </p:cNvSpPr>
          <p:nvPr>
            <p:ph type="dt" sz="half" idx="10"/>
          </p:nvPr>
        </p:nvSpPr>
        <p:spPr/>
        <p:txBody>
          <a:bodyPr/>
          <a:lstStyle/>
          <a:p>
            <a:fld id="{CA83ADC7-2762-4E0D-9E25-F9836C053E80}" type="datetimeFigureOut">
              <a:rPr lang="en-IN" smtClean="0"/>
              <a:t>13-07-2022</a:t>
            </a:fld>
            <a:endParaRPr lang="en-IN"/>
          </a:p>
        </p:txBody>
      </p:sp>
      <p:sp>
        <p:nvSpPr>
          <p:cNvPr id="5" name="Footer Placeholder 4">
            <a:extLst>
              <a:ext uri="{FF2B5EF4-FFF2-40B4-BE49-F238E27FC236}">
                <a16:creationId xmlns:a16="http://schemas.microsoft.com/office/drawing/2014/main" id="{7D892CD5-5042-4CC7-9611-C4A09B8048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C4BEC1-9710-4AC8-B8C6-52DDFB094905}"/>
              </a:ext>
            </a:extLst>
          </p:cNvPr>
          <p:cNvSpPr>
            <a:spLocks noGrp="1"/>
          </p:cNvSpPr>
          <p:nvPr>
            <p:ph type="sldNum" sz="quarter" idx="12"/>
          </p:nvPr>
        </p:nvSpPr>
        <p:spPr/>
        <p:txBody>
          <a:bodyPr/>
          <a:lstStyle/>
          <a:p>
            <a:fld id="{05DD5EC6-AB2E-41D1-AAC7-042842B1CC02}" type="slidenum">
              <a:rPr lang="en-IN" smtClean="0"/>
              <a:t>‹#›</a:t>
            </a:fld>
            <a:endParaRPr lang="en-IN"/>
          </a:p>
        </p:txBody>
      </p:sp>
    </p:spTree>
    <p:extLst>
      <p:ext uri="{BB962C8B-B14F-4D97-AF65-F5344CB8AC3E}">
        <p14:creationId xmlns:p14="http://schemas.microsoft.com/office/powerpoint/2010/main" val="253201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BE908C24-9488-4EB2-89AA-71543ECB1BBF}"/>
              </a:ext>
            </a:extLst>
          </p:cNvPr>
          <p:cNvSpPr txBox="1">
            <a:spLocks/>
          </p:cNvSpPr>
          <p:nvPr userDrawn="1"/>
        </p:nvSpPr>
        <p:spPr>
          <a:xfrm>
            <a:off x="-55563" y="6584950"/>
            <a:ext cx="4114801" cy="365125"/>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Candara" panose="020E05020303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IN" dirty="0"/>
              <a:t>Confidential StackRoute©</a:t>
            </a:r>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7" name="Slide Number Placeholder 5">
            <a:extLst>
              <a:ext uri="{FF2B5EF4-FFF2-40B4-BE49-F238E27FC236}">
                <a16:creationId xmlns:a16="http://schemas.microsoft.com/office/drawing/2014/main" id="{35C363B7-CC7E-40D0-BBF6-1E742B760C75}"/>
              </a:ext>
            </a:extLst>
          </p:cNvPr>
          <p:cNvSpPr>
            <a:spLocks noGrp="1"/>
          </p:cNvSpPr>
          <p:nvPr>
            <p:ph type="sldNum" sz="quarter" idx="10"/>
          </p:nvPr>
        </p:nvSpPr>
        <p:spPr/>
        <p:txBody>
          <a:bodyPr/>
          <a:lstStyle>
            <a:lvl1pPr>
              <a:defRPr/>
            </a:lvl1pPr>
          </a:lstStyle>
          <a:p>
            <a:fld id="{BA119BA3-D4A2-4244-B782-A1A564B64A64}" type="slidenum">
              <a:rPr lang="en-IN" altLang="en-US"/>
              <a:pPr/>
              <a:t>‹#›</a:t>
            </a:fld>
            <a:endParaRPr lang="en-IN" altLang="en-US" dirty="0"/>
          </a:p>
        </p:txBody>
      </p:sp>
      <p:pic>
        <p:nvPicPr>
          <p:cNvPr id="8" name="Picture 4" descr="StackRoute | LinkedIn">
            <a:extLst>
              <a:ext uri="{FF2B5EF4-FFF2-40B4-BE49-F238E27FC236}">
                <a16:creationId xmlns:a16="http://schemas.microsoft.com/office/drawing/2014/main" id="{800AC426-1F6D-403A-AB4D-E030CFC6AD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610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61B156A-EF05-46A8-A862-972055F24089}"/>
              </a:ext>
            </a:extLst>
          </p:cNvPr>
          <p:cNvSpPr txBox="1">
            <a:spLocks/>
          </p:cNvSpPr>
          <p:nvPr userDrawn="1"/>
        </p:nvSpPr>
        <p:spPr>
          <a:xfrm>
            <a:off x="-55563" y="6584950"/>
            <a:ext cx="4114801" cy="365125"/>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Candara" panose="020E05020303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IN" dirty="0"/>
              <a:t>Confidential StackRoute©</a:t>
            </a:r>
          </a:p>
        </p:txBody>
      </p:sp>
      <p:sp>
        <p:nvSpPr>
          <p:cNvPr id="2" name="Title 1"/>
          <p:cNvSpPr>
            <a:spLocks noGrp="1"/>
          </p:cNvSpPr>
          <p:nvPr>
            <p:ph type="title"/>
          </p:nvPr>
        </p:nvSpPr>
        <p:spPr>
          <a:xfrm>
            <a:off x="838200" y="526472"/>
            <a:ext cx="9275618" cy="562553"/>
          </a:xfrm>
        </p:spPr>
        <p:txBody>
          <a:bodyPr>
            <a:normAutofit/>
          </a:bodyPr>
          <a:lstStyle>
            <a:lvl1pPr>
              <a:defRPr sz="3200">
                <a:solidFill>
                  <a:schemeClr val="tx1"/>
                </a:solidFill>
                <a:latin typeface="Candara" panose="020E0502030303020204" pitchFamily="34" charset="0"/>
              </a:defRPr>
            </a:lvl1pPr>
          </a:lstStyle>
          <a:p>
            <a:r>
              <a:rPr lang="en-US" dirty="0"/>
              <a:t>Click to edit Master title style</a:t>
            </a:r>
            <a:endParaRPr lang="en-IN" dirty="0"/>
          </a:p>
        </p:txBody>
      </p:sp>
      <p:sp>
        <p:nvSpPr>
          <p:cNvPr id="3" name="Content Placeholder 2"/>
          <p:cNvSpPr>
            <a:spLocks noGrp="1"/>
          </p:cNvSpPr>
          <p:nvPr>
            <p:ph idx="1"/>
          </p:nvPr>
        </p:nvSpPr>
        <p:spPr>
          <a:xfrm>
            <a:off x="838200" y="1317625"/>
            <a:ext cx="10065327" cy="4859338"/>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Date Placeholder 3">
            <a:extLst>
              <a:ext uri="{FF2B5EF4-FFF2-40B4-BE49-F238E27FC236}">
                <a16:creationId xmlns:a16="http://schemas.microsoft.com/office/drawing/2014/main" id="{1907BE7E-2D67-4507-BAAD-2566CC58D86F}"/>
              </a:ext>
            </a:extLst>
          </p:cNvPr>
          <p:cNvSpPr>
            <a:spLocks noGrp="1"/>
          </p:cNvSpPr>
          <p:nvPr>
            <p:ph type="dt" sz="half" idx="10"/>
          </p:nvPr>
        </p:nvSpPr>
        <p:spPr/>
        <p:txBody>
          <a:bodyPr/>
          <a:lstStyle>
            <a:lvl1pPr>
              <a:defRPr/>
            </a:lvl1pPr>
          </a:lstStyle>
          <a:p>
            <a:pPr>
              <a:defRPr/>
            </a:pPr>
            <a:fld id="{BA459B19-E781-4345-B7F9-424FED54BFDB}" type="datetime1">
              <a:rPr lang="en-IN" smtClean="0"/>
              <a:t>13-07-2022</a:t>
            </a:fld>
            <a:endParaRPr lang="en-IN" dirty="0"/>
          </a:p>
        </p:txBody>
      </p:sp>
      <p:sp>
        <p:nvSpPr>
          <p:cNvPr id="7" name="Footer Placeholder 4">
            <a:extLst>
              <a:ext uri="{FF2B5EF4-FFF2-40B4-BE49-F238E27FC236}">
                <a16:creationId xmlns:a16="http://schemas.microsoft.com/office/drawing/2014/main" id="{610A15F7-8856-47EC-8CEE-A8865D00758A}"/>
              </a:ext>
            </a:extLst>
          </p:cNvPr>
          <p:cNvSpPr>
            <a:spLocks noGrp="1"/>
          </p:cNvSpPr>
          <p:nvPr>
            <p:ph type="ftr" sz="quarter" idx="11"/>
          </p:nvPr>
        </p:nvSpPr>
        <p:spPr/>
        <p:txBody>
          <a:bodyPr/>
          <a:lstStyle>
            <a:lvl1pPr>
              <a:defRPr/>
            </a:lvl1pPr>
          </a:lstStyle>
          <a:p>
            <a:pPr>
              <a:defRPr/>
            </a:pPr>
            <a:endParaRPr lang="en-IN" dirty="0"/>
          </a:p>
        </p:txBody>
      </p:sp>
      <p:sp>
        <p:nvSpPr>
          <p:cNvPr id="8" name="Slide Number Placeholder 5">
            <a:extLst>
              <a:ext uri="{FF2B5EF4-FFF2-40B4-BE49-F238E27FC236}">
                <a16:creationId xmlns:a16="http://schemas.microsoft.com/office/drawing/2014/main" id="{70A2A47E-8CEF-4291-B926-3BA31E173770}"/>
              </a:ext>
            </a:extLst>
          </p:cNvPr>
          <p:cNvSpPr>
            <a:spLocks noGrp="1"/>
          </p:cNvSpPr>
          <p:nvPr>
            <p:ph type="sldNum" sz="quarter" idx="12"/>
          </p:nvPr>
        </p:nvSpPr>
        <p:spPr/>
        <p:txBody>
          <a:bodyPr/>
          <a:lstStyle>
            <a:lvl1pPr>
              <a:defRPr/>
            </a:lvl1pPr>
          </a:lstStyle>
          <a:p>
            <a:fld id="{B589D3FA-1521-4E54-AE9A-1098104C283C}" type="slidenum">
              <a:rPr lang="en-IN" altLang="en-US"/>
              <a:pPr/>
              <a:t>‹#›</a:t>
            </a:fld>
            <a:endParaRPr lang="en-IN" altLang="en-US" dirty="0"/>
          </a:p>
        </p:txBody>
      </p:sp>
      <p:pic>
        <p:nvPicPr>
          <p:cNvPr id="9" name="Picture 4" descr="StackRoute | LinkedIn">
            <a:extLst>
              <a:ext uri="{FF2B5EF4-FFF2-40B4-BE49-F238E27FC236}">
                <a16:creationId xmlns:a16="http://schemas.microsoft.com/office/drawing/2014/main" id="{628D6A29-F6AF-4F5F-BF9D-7D721E075C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043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IN"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8B96DC8D-EBDE-44EE-8837-67343A2BA3A4}"/>
              </a:ext>
            </a:extLst>
          </p:cNvPr>
          <p:cNvSpPr>
            <a:spLocks noGrp="1"/>
          </p:cNvSpPr>
          <p:nvPr>
            <p:ph type="dt" sz="half" idx="10"/>
          </p:nvPr>
        </p:nvSpPr>
        <p:spPr/>
        <p:txBody>
          <a:bodyPr/>
          <a:lstStyle>
            <a:lvl1pPr>
              <a:defRPr/>
            </a:lvl1pPr>
          </a:lstStyle>
          <a:p>
            <a:pPr>
              <a:defRPr/>
            </a:pPr>
            <a:fld id="{A3FB2418-6315-40A6-B4C7-C2E6D44FC727}" type="datetime1">
              <a:rPr lang="en-IN" smtClean="0"/>
              <a:t>13-07-2022</a:t>
            </a:fld>
            <a:endParaRPr lang="en-IN" dirty="0"/>
          </a:p>
        </p:txBody>
      </p:sp>
      <p:sp>
        <p:nvSpPr>
          <p:cNvPr id="5" name="Footer Placeholder 4">
            <a:extLst>
              <a:ext uri="{FF2B5EF4-FFF2-40B4-BE49-F238E27FC236}">
                <a16:creationId xmlns:a16="http://schemas.microsoft.com/office/drawing/2014/main" id="{B37CC787-F072-4146-9C76-6C278C259EA5}"/>
              </a:ext>
            </a:extLst>
          </p:cNvPr>
          <p:cNvSpPr>
            <a:spLocks noGrp="1"/>
          </p:cNvSpPr>
          <p:nvPr>
            <p:ph type="ftr" sz="quarter" idx="11"/>
          </p:nvPr>
        </p:nvSpPr>
        <p:spPr/>
        <p:txBody>
          <a:bodyPr/>
          <a:lstStyle>
            <a:lvl1pPr>
              <a:defRPr/>
            </a:lvl1pPr>
          </a:lstStyle>
          <a:p>
            <a:pPr>
              <a:defRPr/>
            </a:pPr>
            <a:endParaRPr lang="en-IN" dirty="0"/>
          </a:p>
        </p:txBody>
      </p:sp>
      <p:sp>
        <p:nvSpPr>
          <p:cNvPr id="6" name="Slide Number Placeholder 5">
            <a:extLst>
              <a:ext uri="{FF2B5EF4-FFF2-40B4-BE49-F238E27FC236}">
                <a16:creationId xmlns:a16="http://schemas.microsoft.com/office/drawing/2014/main" id="{30EA6114-E524-4D12-8FA5-4E7E24116CC6}"/>
              </a:ext>
            </a:extLst>
          </p:cNvPr>
          <p:cNvSpPr>
            <a:spLocks noGrp="1"/>
          </p:cNvSpPr>
          <p:nvPr>
            <p:ph type="sldNum" sz="quarter" idx="12"/>
          </p:nvPr>
        </p:nvSpPr>
        <p:spPr/>
        <p:txBody>
          <a:bodyPr/>
          <a:lstStyle>
            <a:lvl1pPr>
              <a:defRPr/>
            </a:lvl1pPr>
          </a:lstStyle>
          <a:p>
            <a:fld id="{3ADC15C6-E557-42CF-A493-14634E4D22D0}" type="slidenum">
              <a:rPr lang="en-IN" altLang="en-US"/>
              <a:pPr/>
              <a:t>‹#›</a:t>
            </a:fld>
            <a:endParaRPr lang="en-IN" altLang="en-US" dirty="0"/>
          </a:p>
        </p:txBody>
      </p:sp>
      <p:pic>
        <p:nvPicPr>
          <p:cNvPr id="7" name="Picture 4" descr="StackRoute | LinkedIn">
            <a:extLst>
              <a:ext uri="{FF2B5EF4-FFF2-40B4-BE49-F238E27FC236}">
                <a16:creationId xmlns:a16="http://schemas.microsoft.com/office/drawing/2014/main" id="{7DA29284-D5D7-492F-81B7-291DCC3D60E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24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45525"/>
            <a:ext cx="9144000" cy="548640"/>
          </a:xfrm>
        </p:spPr>
        <p:txBody>
          <a:bodyPr/>
          <a:lstStyle>
            <a:lvl1pPr>
              <a:defRPr lang="en-IN" sz="2800"/>
            </a:lvl1pPr>
          </a:lstStyle>
          <a:p>
            <a:r>
              <a:rPr lang="en-US" dirty="0"/>
              <a:t>Click to edit Master title style</a:t>
            </a:r>
            <a:endParaRPr lang="en-IN"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a:extLst>
              <a:ext uri="{FF2B5EF4-FFF2-40B4-BE49-F238E27FC236}">
                <a16:creationId xmlns:a16="http://schemas.microsoft.com/office/drawing/2014/main" id="{50A2DB38-0E09-409B-B56A-69998C94C7F9}"/>
              </a:ext>
            </a:extLst>
          </p:cNvPr>
          <p:cNvSpPr>
            <a:spLocks noGrp="1"/>
          </p:cNvSpPr>
          <p:nvPr>
            <p:ph type="dt" sz="half" idx="10"/>
          </p:nvPr>
        </p:nvSpPr>
        <p:spPr/>
        <p:txBody>
          <a:bodyPr/>
          <a:lstStyle>
            <a:lvl1pPr>
              <a:defRPr/>
            </a:lvl1pPr>
          </a:lstStyle>
          <a:p>
            <a:pPr>
              <a:defRPr/>
            </a:pPr>
            <a:fld id="{DE6B97DE-6AF1-48FC-88ED-FA4227D2B659}" type="datetime1">
              <a:rPr lang="en-IN" smtClean="0"/>
              <a:t>13-07-2022</a:t>
            </a:fld>
            <a:endParaRPr lang="en-IN" dirty="0"/>
          </a:p>
        </p:txBody>
      </p:sp>
      <p:sp>
        <p:nvSpPr>
          <p:cNvPr id="6" name="Footer Placeholder 4">
            <a:extLst>
              <a:ext uri="{FF2B5EF4-FFF2-40B4-BE49-F238E27FC236}">
                <a16:creationId xmlns:a16="http://schemas.microsoft.com/office/drawing/2014/main" id="{A91AAB94-1843-4287-91AF-095B92DAFC70}"/>
              </a:ext>
            </a:extLst>
          </p:cNvPr>
          <p:cNvSpPr>
            <a:spLocks noGrp="1"/>
          </p:cNvSpPr>
          <p:nvPr>
            <p:ph type="ftr" sz="quarter" idx="11"/>
          </p:nvPr>
        </p:nvSpPr>
        <p:spPr/>
        <p:txBody>
          <a:bodyPr/>
          <a:lstStyle>
            <a:lvl1pPr>
              <a:defRPr/>
            </a:lvl1pPr>
          </a:lstStyle>
          <a:p>
            <a:pPr>
              <a:defRPr/>
            </a:pPr>
            <a:endParaRPr lang="en-IN" dirty="0"/>
          </a:p>
        </p:txBody>
      </p:sp>
      <p:sp>
        <p:nvSpPr>
          <p:cNvPr id="7" name="Slide Number Placeholder 5">
            <a:extLst>
              <a:ext uri="{FF2B5EF4-FFF2-40B4-BE49-F238E27FC236}">
                <a16:creationId xmlns:a16="http://schemas.microsoft.com/office/drawing/2014/main" id="{312452C3-A244-4043-AD5B-8FE51D0AA6EB}"/>
              </a:ext>
            </a:extLst>
          </p:cNvPr>
          <p:cNvSpPr>
            <a:spLocks noGrp="1"/>
          </p:cNvSpPr>
          <p:nvPr>
            <p:ph type="sldNum" sz="quarter" idx="12"/>
          </p:nvPr>
        </p:nvSpPr>
        <p:spPr/>
        <p:txBody>
          <a:bodyPr/>
          <a:lstStyle>
            <a:lvl1pPr>
              <a:defRPr/>
            </a:lvl1pPr>
          </a:lstStyle>
          <a:p>
            <a:fld id="{21B8DC61-993D-4C0D-9174-7E606A0A4C08}" type="slidenum">
              <a:rPr lang="en-IN" altLang="en-US"/>
              <a:pPr/>
              <a:t>‹#›</a:t>
            </a:fld>
            <a:endParaRPr lang="en-IN" altLang="en-US" dirty="0"/>
          </a:p>
        </p:txBody>
      </p:sp>
      <p:pic>
        <p:nvPicPr>
          <p:cNvPr id="8" name="Picture 4" descr="StackRoute | LinkedIn">
            <a:extLst>
              <a:ext uri="{FF2B5EF4-FFF2-40B4-BE49-F238E27FC236}">
                <a16:creationId xmlns:a16="http://schemas.microsoft.com/office/drawing/2014/main" id="{E8570791-AE26-46FE-BA5D-68153C7EAC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747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9775" y="566455"/>
            <a:ext cx="9144000" cy="521562"/>
          </a:xfrm>
        </p:spPr>
        <p:txBody>
          <a:bodyPr/>
          <a:lstStyle>
            <a:lvl1pPr>
              <a:defRPr sz="2800" b="0">
                <a:effectLst>
                  <a:outerShdw blurRad="38100" dist="38100" dir="2700000" algn="tl">
                    <a:srgbClr val="000000">
                      <a:alpha val="43137"/>
                    </a:srgbClr>
                  </a:outerShdw>
                </a:effectLst>
                <a:latin typeface="+mn-lt"/>
              </a:defRPr>
            </a:lvl1pPr>
          </a:lstStyle>
          <a:p>
            <a:r>
              <a:rPr lang="en-US" dirty="0"/>
              <a:t>Click to edit Master title style</a:t>
            </a:r>
            <a:endParaRPr lang="en-IN" dirty="0"/>
          </a:p>
        </p:txBody>
      </p:sp>
      <p:sp>
        <p:nvSpPr>
          <p:cNvPr id="3" name="Text Placeholder 2"/>
          <p:cNvSpPr>
            <a:spLocks noGrp="1"/>
          </p:cNvSpPr>
          <p:nvPr>
            <p:ph type="body" idx="1"/>
          </p:nvPr>
        </p:nvSpPr>
        <p:spPr>
          <a:xfrm>
            <a:off x="770513" y="1140828"/>
            <a:ext cx="499766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70513" y="1964740"/>
            <a:ext cx="499766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5908959" y="1140828"/>
            <a:ext cx="50222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908959" y="1964740"/>
            <a:ext cx="502227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a:extLst>
              <a:ext uri="{FF2B5EF4-FFF2-40B4-BE49-F238E27FC236}">
                <a16:creationId xmlns:a16="http://schemas.microsoft.com/office/drawing/2014/main" id="{595DB3E6-EC10-4214-B7A3-F6103C2BEB09}"/>
              </a:ext>
            </a:extLst>
          </p:cNvPr>
          <p:cNvSpPr>
            <a:spLocks noGrp="1"/>
          </p:cNvSpPr>
          <p:nvPr>
            <p:ph type="dt" sz="half" idx="10"/>
          </p:nvPr>
        </p:nvSpPr>
        <p:spPr/>
        <p:txBody>
          <a:bodyPr/>
          <a:lstStyle>
            <a:lvl1pPr>
              <a:defRPr/>
            </a:lvl1pPr>
          </a:lstStyle>
          <a:p>
            <a:pPr>
              <a:defRPr/>
            </a:pPr>
            <a:fld id="{F09773D3-1327-4DFE-A2C4-8E368A6F40BD}" type="datetime1">
              <a:rPr lang="en-IN" smtClean="0"/>
              <a:t>13-07-2022</a:t>
            </a:fld>
            <a:endParaRPr lang="en-IN" dirty="0"/>
          </a:p>
        </p:txBody>
      </p:sp>
      <p:sp>
        <p:nvSpPr>
          <p:cNvPr id="8" name="Footer Placeholder 4">
            <a:extLst>
              <a:ext uri="{FF2B5EF4-FFF2-40B4-BE49-F238E27FC236}">
                <a16:creationId xmlns:a16="http://schemas.microsoft.com/office/drawing/2014/main" id="{9353649E-58F8-4529-A80E-941ABF96DCD1}"/>
              </a:ext>
            </a:extLst>
          </p:cNvPr>
          <p:cNvSpPr>
            <a:spLocks noGrp="1"/>
          </p:cNvSpPr>
          <p:nvPr>
            <p:ph type="ftr" sz="quarter" idx="11"/>
          </p:nvPr>
        </p:nvSpPr>
        <p:spPr/>
        <p:txBody>
          <a:bodyPr/>
          <a:lstStyle>
            <a:lvl1pPr>
              <a:defRPr/>
            </a:lvl1pPr>
          </a:lstStyle>
          <a:p>
            <a:pPr>
              <a:defRPr/>
            </a:pPr>
            <a:endParaRPr lang="en-IN" dirty="0"/>
          </a:p>
        </p:txBody>
      </p:sp>
      <p:sp>
        <p:nvSpPr>
          <p:cNvPr id="9" name="Slide Number Placeholder 5">
            <a:extLst>
              <a:ext uri="{FF2B5EF4-FFF2-40B4-BE49-F238E27FC236}">
                <a16:creationId xmlns:a16="http://schemas.microsoft.com/office/drawing/2014/main" id="{0F464DFE-B01E-4681-96AF-90116456912D}"/>
              </a:ext>
            </a:extLst>
          </p:cNvPr>
          <p:cNvSpPr>
            <a:spLocks noGrp="1"/>
          </p:cNvSpPr>
          <p:nvPr>
            <p:ph type="sldNum" sz="quarter" idx="12"/>
          </p:nvPr>
        </p:nvSpPr>
        <p:spPr/>
        <p:txBody>
          <a:bodyPr/>
          <a:lstStyle>
            <a:lvl1pPr>
              <a:defRPr/>
            </a:lvl1pPr>
          </a:lstStyle>
          <a:p>
            <a:fld id="{40A5F1C4-512E-41EE-AD27-DA396A45AD48}" type="slidenum">
              <a:rPr lang="en-IN" altLang="en-US"/>
              <a:pPr/>
              <a:t>‹#›</a:t>
            </a:fld>
            <a:endParaRPr lang="en-IN" altLang="en-US" dirty="0"/>
          </a:p>
        </p:txBody>
      </p:sp>
      <p:pic>
        <p:nvPicPr>
          <p:cNvPr id="10" name="Picture 4" descr="StackRoute | LinkedIn">
            <a:extLst>
              <a:ext uri="{FF2B5EF4-FFF2-40B4-BE49-F238E27FC236}">
                <a16:creationId xmlns:a16="http://schemas.microsoft.com/office/drawing/2014/main" id="{C187DCC2-EFDB-4406-BF2A-91FC95A610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026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Date Placeholder 3">
            <a:extLst>
              <a:ext uri="{FF2B5EF4-FFF2-40B4-BE49-F238E27FC236}">
                <a16:creationId xmlns:a16="http://schemas.microsoft.com/office/drawing/2014/main" id="{3838A9C2-5E14-488D-B65C-3BB50EF69AC7}"/>
              </a:ext>
            </a:extLst>
          </p:cNvPr>
          <p:cNvSpPr>
            <a:spLocks noGrp="1"/>
          </p:cNvSpPr>
          <p:nvPr>
            <p:ph type="dt" sz="half" idx="10"/>
          </p:nvPr>
        </p:nvSpPr>
        <p:spPr/>
        <p:txBody>
          <a:bodyPr/>
          <a:lstStyle>
            <a:lvl1pPr>
              <a:defRPr/>
            </a:lvl1pPr>
          </a:lstStyle>
          <a:p>
            <a:pPr>
              <a:defRPr/>
            </a:pPr>
            <a:fld id="{9173F657-54DB-4825-9941-41611A0BF8D4}" type="datetime1">
              <a:rPr lang="en-IN" smtClean="0"/>
              <a:t>13-07-2022</a:t>
            </a:fld>
            <a:endParaRPr lang="en-IN" dirty="0"/>
          </a:p>
        </p:txBody>
      </p:sp>
      <p:sp>
        <p:nvSpPr>
          <p:cNvPr id="4" name="Footer Placeholder 4">
            <a:extLst>
              <a:ext uri="{FF2B5EF4-FFF2-40B4-BE49-F238E27FC236}">
                <a16:creationId xmlns:a16="http://schemas.microsoft.com/office/drawing/2014/main" id="{5FDCF734-FD4B-4064-A98C-93990872A550}"/>
              </a:ext>
            </a:extLst>
          </p:cNvPr>
          <p:cNvSpPr>
            <a:spLocks noGrp="1"/>
          </p:cNvSpPr>
          <p:nvPr>
            <p:ph type="ftr" sz="quarter" idx="11"/>
          </p:nvPr>
        </p:nvSpPr>
        <p:spPr/>
        <p:txBody>
          <a:bodyPr/>
          <a:lstStyle>
            <a:lvl1pPr>
              <a:defRPr/>
            </a:lvl1pPr>
          </a:lstStyle>
          <a:p>
            <a:pPr>
              <a:defRPr/>
            </a:pPr>
            <a:endParaRPr lang="en-IN" dirty="0"/>
          </a:p>
        </p:txBody>
      </p:sp>
      <p:sp>
        <p:nvSpPr>
          <p:cNvPr id="5" name="Slide Number Placeholder 5">
            <a:extLst>
              <a:ext uri="{FF2B5EF4-FFF2-40B4-BE49-F238E27FC236}">
                <a16:creationId xmlns:a16="http://schemas.microsoft.com/office/drawing/2014/main" id="{4D5FBA08-94BE-4F56-B7EB-5AF8C40014A1}"/>
              </a:ext>
            </a:extLst>
          </p:cNvPr>
          <p:cNvSpPr>
            <a:spLocks noGrp="1"/>
          </p:cNvSpPr>
          <p:nvPr>
            <p:ph type="sldNum" sz="quarter" idx="12"/>
          </p:nvPr>
        </p:nvSpPr>
        <p:spPr/>
        <p:txBody>
          <a:bodyPr/>
          <a:lstStyle>
            <a:lvl1pPr>
              <a:defRPr/>
            </a:lvl1pPr>
          </a:lstStyle>
          <a:p>
            <a:fld id="{6961FDAA-4250-4E4A-9D18-C38D92BAD201}" type="slidenum">
              <a:rPr lang="en-IN" altLang="en-US"/>
              <a:pPr/>
              <a:t>‹#›</a:t>
            </a:fld>
            <a:endParaRPr lang="en-IN" altLang="en-US" dirty="0"/>
          </a:p>
        </p:txBody>
      </p:sp>
      <p:pic>
        <p:nvPicPr>
          <p:cNvPr id="6" name="Picture 4" descr="StackRoute | LinkedIn">
            <a:extLst>
              <a:ext uri="{FF2B5EF4-FFF2-40B4-BE49-F238E27FC236}">
                <a16:creationId xmlns:a16="http://schemas.microsoft.com/office/drawing/2014/main" id="{28A08106-C766-413B-840E-80E0A3B97B7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137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lowchart: Alternate Process 15">
            <a:extLst>
              <a:ext uri="{FF2B5EF4-FFF2-40B4-BE49-F238E27FC236}">
                <a16:creationId xmlns:a16="http://schemas.microsoft.com/office/drawing/2014/main" id="{F7C96683-CC0B-45F6-9ADC-18E0FB61FBE5}"/>
              </a:ext>
            </a:extLst>
          </p:cNvPr>
          <p:cNvSpPr/>
          <p:nvPr userDrawn="1"/>
        </p:nvSpPr>
        <p:spPr>
          <a:xfrm>
            <a:off x="533400" y="512763"/>
            <a:ext cx="4632325" cy="647700"/>
          </a:xfrm>
          <a:prstGeom prst="flowChartAlternateProcess">
            <a:avLst/>
          </a:prstGeom>
          <a:solidFill>
            <a:schemeClr val="bg1"/>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sz="3200" dirty="0">
              <a:solidFill>
                <a:srgbClr val="44546A"/>
              </a:solidFill>
              <a:latin typeface="Candara" panose="020E0502030303020204" pitchFamily="34" charset="0"/>
            </a:endParaRPr>
          </a:p>
        </p:txBody>
      </p:sp>
      <p:sp>
        <p:nvSpPr>
          <p:cNvPr id="11" name="Title 10"/>
          <p:cNvSpPr>
            <a:spLocks noGrp="1"/>
          </p:cNvSpPr>
          <p:nvPr>
            <p:ph type="title"/>
          </p:nvPr>
        </p:nvSpPr>
        <p:spPr>
          <a:xfrm>
            <a:off x="595913" y="353204"/>
            <a:ext cx="4704055" cy="966525"/>
          </a:xfrm>
        </p:spPr>
        <p:txBody>
          <a:bodyPr>
            <a:noAutofit/>
          </a:bodyPr>
          <a:lstStyle>
            <a:lvl1pPr>
              <a:defRPr sz="2800">
                <a:latin typeface="Candara" panose="020E0502030303020204" pitchFamily="34" charset="0"/>
              </a:defRPr>
            </a:lvl1pPr>
          </a:lstStyle>
          <a:p>
            <a:r>
              <a:rPr lang="en-US" dirty="0"/>
              <a:t>Click to edit Master title style</a:t>
            </a:r>
            <a:endParaRPr lang="en-IN" dirty="0"/>
          </a:p>
        </p:txBody>
      </p:sp>
      <p:sp>
        <p:nvSpPr>
          <p:cNvPr id="4" name="Date Placeholder 1">
            <a:extLst>
              <a:ext uri="{FF2B5EF4-FFF2-40B4-BE49-F238E27FC236}">
                <a16:creationId xmlns:a16="http://schemas.microsoft.com/office/drawing/2014/main" id="{FA32BBE2-7440-4D20-966A-9EAA2C307198}"/>
              </a:ext>
            </a:extLst>
          </p:cNvPr>
          <p:cNvSpPr>
            <a:spLocks noGrp="1"/>
          </p:cNvSpPr>
          <p:nvPr>
            <p:ph type="dt" sz="half" idx="10"/>
          </p:nvPr>
        </p:nvSpPr>
        <p:spPr/>
        <p:txBody>
          <a:bodyPr/>
          <a:lstStyle>
            <a:lvl1pPr>
              <a:defRPr/>
            </a:lvl1pPr>
          </a:lstStyle>
          <a:p>
            <a:pPr>
              <a:defRPr/>
            </a:pPr>
            <a:fld id="{B2AFD4A8-6B7A-42F8-BD52-6ABE48A751F3}" type="datetime1">
              <a:rPr lang="en-IN" smtClean="0"/>
              <a:t>13-07-2022</a:t>
            </a:fld>
            <a:endParaRPr lang="en-IN" dirty="0"/>
          </a:p>
        </p:txBody>
      </p:sp>
      <p:sp>
        <p:nvSpPr>
          <p:cNvPr id="5" name="Footer Placeholder 2">
            <a:extLst>
              <a:ext uri="{FF2B5EF4-FFF2-40B4-BE49-F238E27FC236}">
                <a16:creationId xmlns:a16="http://schemas.microsoft.com/office/drawing/2014/main" id="{D488D151-6585-48EC-850E-F7D96061C376}"/>
              </a:ext>
            </a:extLst>
          </p:cNvPr>
          <p:cNvSpPr>
            <a:spLocks noGrp="1"/>
          </p:cNvSpPr>
          <p:nvPr>
            <p:ph type="ftr" sz="quarter" idx="11"/>
          </p:nvPr>
        </p:nvSpPr>
        <p:spPr/>
        <p:txBody>
          <a:bodyPr/>
          <a:lstStyle>
            <a:lvl1pPr>
              <a:defRPr/>
            </a:lvl1pPr>
          </a:lstStyle>
          <a:p>
            <a:pPr>
              <a:defRPr/>
            </a:pPr>
            <a:endParaRPr lang="en-IN" dirty="0"/>
          </a:p>
        </p:txBody>
      </p:sp>
      <p:sp>
        <p:nvSpPr>
          <p:cNvPr id="6" name="Slide Number Placeholder 3">
            <a:extLst>
              <a:ext uri="{FF2B5EF4-FFF2-40B4-BE49-F238E27FC236}">
                <a16:creationId xmlns:a16="http://schemas.microsoft.com/office/drawing/2014/main" id="{E1005508-0A3E-4D59-BAB5-520280A6A32C}"/>
              </a:ext>
            </a:extLst>
          </p:cNvPr>
          <p:cNvSpPr>
            <a:spLocks noGrp="1"/>
          </p:cNvSpPr>
          <p:nvPr>
            <p:ph type="sldNum" sz="quarter" idx="12"/>
          </p:nvPr>
        </p:nvSpPr>
        <p:spPr/>
        <p:txBody>
          <a:bodyPr/>
          <a:lstStyle>
            <a:lvl1pPr>
              <a:defRPr/>
            </a:lvl1pPr>
          </a:lstStyle>
          <a:p>
            <a:fld id="{D8D5FDD4-FD7D-4C08-96CC-DEFC11A2FDC8}" type="slidenum">
              <a:rPr lang="en-IN" altLang="en-US"/>
              <a:pPr/>
              <a:t>‹#›</a:t>
            </a:fld>
            <a:endParaRPr lang="en-IN" altLang="en-US" dirty="0"/>
          </a:p>
        </p:txBody>
      </p:sp>
      <p:pic>
        <p:nvPicPr>
          <p:cNvPr id="7" name="Picture 4" descr="StackRoute | LinkedIn">
            <a:extLst>
              <a:ext uri="{FF2B5EF4-FFF2-40B4-BE49-F238E27FC236}">
                <a16:creationId xmlns:a16="http://schemas.microsoft.com/office/drawing/2014/main" id="{9ECB791B-125E-4D65-9F14-96895085E4E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82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CE547AEB-D4B5-451D-A047-A8B5965BBBFA}"/>
              </a:ext>
            </a:extLst>
          </p:cNvPr>
          <p:cNvSpPr>
            <a:spLocks noGrp="1"/>
          </p:cNvSpPr>
          <p:nvPr>
            <p:ph type="dt" sz="half" idx="10"/>
          </p:nvPr>
        </p:nvSpPr>
        <p:spPr/>
        <p:txBody>
          <a:bodyPr/>
          <a:lstStyle>
            <a:lvl1pPr>
              <a:defRPr/>
            </a:lvl1pPr>
          </a:lstStyle>
          <a:p>
            <a:pPr>
              <a:defRPr/>
            </a:pPr>
            <a:fld id="{5407ED9A-B446-459E-8B42-69BD310EC4D6}" type="datetime1">
              <a:rPr lang="en-IN" smtClean="0"/>
              <a:t>13-07-2022</a:t>
            </a:fld>
            <a:endParaRPr lang="en-IN" dirty="0"/>
          </a:p>
        </p:txBody>
      </p:sp>
      <p:sp>
        <p:nvSpPr>
          <p:cNvPr id="6" name="Footer Placeholder 4">
            <a:extLst>
              <a:ext uri="{FF2B5EF4-FFF2-40B4-BE49-F238E27FC236}">
                <a16:creationId xmlns:a16="http://schemas.microsoft.com/office/drawing/2014/main" id="{ED8FAEF4-30E5-4D06-AE4A-C304F33AA29F}"/>
              </a:ext>
            </a:extLst>
          </p:cNvPr>
          <p:cNvSpPr>
            <a:spLocks noGrp="1"/>
          </p:cNvSpPr>
          <p:nvPr>
            <p:ph type="ftr" sz="quarter" idx="11"/>
          </p:nvPr>
        </p:nvSpPr>
        <p:spPr/>
        <p:txBody>
          <a:bodyPr/>
          <a:lstStyle>
            <a:lvl1pPr>
              <a:defRPr/>
            </a:lvl1pPr>
          </a:lstStyle>
          <a:p>
            <a:pPr>
              <a:defRPr/>
            </a:pPr>
            <a:endParaRPr lang="en-IN" dirty="0"/>
          </a:p>
        </p:txBody>
      </p:sp>
      <p:sp>
        <p:nvSpPr>
          <p:cNvPr id="7" name="Slide Number Placeholder 5">
            <a:extLst>
              <a:ext uri="{FF2B5EF4-FFF2-40B4-BE49-F238E27FC236}">
                <a16:creationId xmlns:a16="http://schemas.microsoft.com/office/drawing/2014/main" id="{62EC785D-3D9F-4EF1-97C9-F9D5749471F6}"/>
              </a:ext>
            </a:extLst>
          </p:cNvPr>
          <p:cNvSpPr>
            <a:spLocks noGrp="1"/>
          </p:cNvSpPr>
          <p:nvPr>
            <p:ph type="sldNum" sz="quarter" idx="12"/>
          </p:nvPr>
        </p:nvSpPr>
        <p:spPr/>
        <p:txBody>
          <a:bodyPr/>
          <a:lstStyle>
            <a:lvl1pPr>
              <a:defRPr/>
            </a:lvl1pPr>
          </a:lstStyle>
          <a:p>
            <a:fld id="{B310E9D2-D3E8-4A80-82DB-8DF504EC0A4C}" type="slidenum">
              <a:rPr lang="en-IN" altLang="en-US"/>
              <a:pPr/>
              <a:t>‹#›</a:t>
            </a:fld>
            <a:endParaRPr lang="en-IN" altLang="en-US" dirty="0"/>
          </a:p>
        </p:txBody>
      </p:sp>
      <p:pic>
        <p:nvPicPr>
          <p:cNvPr id="8" name="Picture 4" descr="StackRoute | LinkedIn">
            <a:extLst>
              <a:ext uri="{FF2B5EF4-FFF2-40B4-BE49-F238E27FC236}">
                <a16:creationId xmlns:a16="http://schemas.microsoft.com/office/drawing/2014/main" id="{C8A0D810-C8BA-4FF0-AAC9-F4068FE4B87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12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69ED-1069-408B-8068-01F3A74F0E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7B6C26-93E9-44F4-BF15-2B5439DA1D4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02701B-4678-4C02-AE5E-0B25EDB7426F}"/>
              </a:ext>
            </a:extLst>
          </p:cNvPr>
          <p:cNvSpPr>
            <a:spLocks noGrp="1"/>
          </p:cNvSpPr>
          <p:nvPr>
            <p:ph type="dt" sz="half" idx="10"/>
          </p:nvPr>
        </p:nvSpPr>
        <p:spPr/>
        <p:txBody>
          <a:bodyPr/>
          <a:lstStyle/>
          <a:p>
            <a:fld id="{CA83ADC7-2762-4E0D-9E25-F9836C053E80}" type="datetimeFigureOut">
              <a:rPr lang="en-IN" smtClean="0"/>
              <a:t>13-07-2022</a:t>
            </a:fld>
            <a:endParaRPr lang="en-IN"/>
          </a:p>
        </p:txBody>
      </p:sp>
      <p:sp>
        <p:nvSpPr>
          <p:cNvPr id="5" name="Footer Placeholder 4">
            <a:extLst>
              <a:ext uri="{FF2B5EF4-FFF2-40B4-BE49-F238E27FC236}">
                <a16:creationId xmlns:a16="http://schemas.microsoft.com/office/drawing/2014/main" id="{28C56A4B-DE0D-4519-B6FA-E7828E48F0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22D338-BCD4-487F-BAD2-07DAC64E205E}"/>
              </a:ext>
            </a:extLst>
          </p:cNvPr>
          <p:cNvSpPr>
            <a:spLocks noGrp="1"/>
          </p:cNvSpPr>
          <p:nvPr>
            <p:ph type="sldNum" sz="quarter" idx="12"/>
          </p:nvPr>
        </p:nvSpPr>
        <p:spPr/>
        <p:txBody>
          <a:bodyPr/>
          <a:lstStyle/>
          <a:p>
            <a:fld id="{05DD5EC6-AB2E-41D1-AAC7-042842B1CC02}" type="slidenum">
              <a:rPr lang="en-IN" smtClean="0"/>
              <a:t>‹#›</a:t>
            </a:fld>
            <a:endParaRPr lang="en-IN"/>
          </a:p>
        </p:txBody>
      </p:sp>
    </p:spTree>
    <p:extLst>
      <p:ext uri="{BB962C8B-B14F-4D97-AF65-F5344CB8AC3E}">
        <p14:creationId xmlns:p14="http://schemas.microsoft.com/office/powerpoint/2010/main" val="493740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02165715-F4D5-4B60-BB29-15840B078510}"/>
              </a:ext>
            </a:extLst>
          </p:cNvPr>
          <p:cNvSpPr>
            <a:spLocks noGrp="1"/>
          </p:cNvSpPr>
          <p:nvPr>
            <p:ph type="dt" sz="half" idx="10"/>
          </p:nvPr>
        </p:nvSpPr>
        <p:spPr/>
        <p:txBody>
          <a:bodyPr/>
          <a:lstStyle>
            <a:lvl1pPr>
              <a:defRPr/>
            </a:lvl1pPr>
          </a:lstStyle>
          <a:p>
            <a:pPr>
              <a:defRPr/>
            </a:pPr>
            <a:fld id="{F878BA72-D2A8-4782-9F74-209B94BA23EC}" type="datetime1">
              <a:rPr lang="en-IN" smtClean="0"/>
              <a:t>13-07-2022</a:t>
            </a:fld>
            <a:endParaRPr lang="en-IN" dirty="0"/>
          </a:p>
        </p:txBody>
      </p:sp>
      <p:sp>
        <p:nvSpPr>
          <p:cNvPr id="6" name="Footer Placeholder 4">
            <a:extLst>
              <a:ext uri="{FF2B5EF4-FFF2-40B4-BE49-F238E27FC236}">
                <a16:creationId xmlns:a16="http://schemas.microsoft.com/office/drawing/2014/main" id="{B2ACD31C-321E-4D6E-BAD2-4DC019F3FA8C}"/>
              </a:ext>
            </a:extLst>
          </p:cNvPr>
          <p:cNvSpPr>
            <a:spLocks noGrp="1"/>
          </p:cNvSpPr>
          <p:nvPr>
            <p:ph type="ftr" sz="quarter" idx="11"/>
          </p:nvPr>
        </p:nvSpPr>
        <p:spPr/>
        <p:txBody>
          <a:bodyPr/>
          <a:lstStyle>
            <a:lvl1pPr>
              <a:defRPr/>
            </a:lvl1pPr>
          </a:lstStyle>
          <a:p>
            <a:pPr>
              <a:defRPr/>
            </a:pPr>
            <a:endParaRPr lang="en-IN" dirty="0"/>
          </a:p>
        </p:txBody>
      </p:sp>
      <p:sp>
        <p:nvSpPr>
          <p:cNvPr id="7" name="Slide Number Placeholder 5">
            <a:extLst>
              <a:ext uri="{FF2B5EF4-FFF2-40B4-BE49-F238E27FC236}">
                <a16:creationId xmlns:a16="http://schemas.microsoft.com/office/drawing/2014/main" id="{CE5B7948-47A9-42C3-8022-8D0A1A72B409}"/>
              </a:ext>
            </a:extLst>
          </p:cNvPr>
          <p:cNvSpPr>
            <a:spLocks noGrp="1"/>
          </p:cNvSpPr>
          <p:nvPr>
            <p:ph type="sldNum" sz="quarter" idx="12"/>
          </p:nvPr>
        </p:nvSpPr>
        <p:spPr/>
        <p:txBody>
          <a:bodyPr/>
          <a:lstStyle>
            <a:lvl1pPr>
              <a:defRPr/>
            </a:lvl1pPr>
          </a:lstStyle>
          <a:p>
            <a:fld id="{5E68D28A-0B04-4124-B777-E9806E3CEF2B}" type="slidenum">
              <a:rPr lang="en-IN" altLang="en-US"/>
              <a:pPr/>
              <a:t>‹#›</a:t>
            </a:fld>
            <a:endParaRPr lang="en-IN" altLang="en-US" dirty="0"/>
          </a:p>
        </p:txBody>
      </p:sp>
      <p:pic>
        <p:nvPicPr>
          <p:cNvPr id="8" name="Picture 4" descr="StackRoute | LinkedIn">
            <a:extLst>
              <a:ext uri="{FF2B5EF4-FFF2-40B4-BE49-F238E27FC236}">
                <a16:creationId xmlns:a16="http://schemas.microsoft.com/office/drawing/2014/main" id="{72D188C2-56D6-4F71-AE76-506D1327953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916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772C7DF6-8EA9-49FD-98C3-86A3BF48150D}"/>
              </a:ext>
            </a:extLst>
          </p:cNvPr>
          <p:cNvSpPr>
            <a:spLocks noGrp="1"/>
          </p:cNvSpPr>
          <p:nvPr>
            <p:ph type="dt" sz="half" idx="10"/>
          </p:nvPr>
        </p:nvSpPr>
        <p:spPr/>
        <p:txBody>
          <a:bodyPr/>
          <a:lstStyle>
            <a:lvl1pPr>
              <a:defRPr/>
            </a:lvl1pPr>
          </a:lstStyle>
          <a:p>
            <a:pPr>
              <a:defRPr/>
            </a:pPr>
            <a:fld id="{4DE8AA08-3BA7-4444-9CD5-0E9C836F44DC}" type="datetime1">
              <a:rPr lang="en-IN" smtClean="0"/>
              <a:t>13-07-2022</a:t>
            </a:fld>
            <a:endParaRPr lang="en-IN" dirty="0"/>
          </a:p>
        </p:txBody>
      </p:sp>
      <p:sp>
        <p:nvSpPr>
          <p:cNvPr id="5" name="Footer Placeholder 4">
            <a:extLst>
              <a:ext uri="{FF2B5EF4-FFF2-40B4-BE49-F238E27FC236}">
                <a16:creationId xmlns:a16="http://schemas.microsoft.com/office/drawing/2014/main" id="{38E55657-C469-4B99-8B55-1CFEAA09502B}"/>
              </a:ext>
            </a:extLst>
          </p:cNvPr>
          <p:cNvSpPr>
            <a:spLocks noGrp="1"/>
          </p:cNvSpPr>
          <p:nvPr>
            <p:ph type="ftr" sz="quarter" idx="11"/>
          </p:nvPr>
        </p:nvSpPr>
        <p:spPr/>
        <p:txBody>
          <a:bodyPr/>
          <a:lstStyle>
            <a:lvl1pPr>
              <a:defRPr/>
            </a:lvl1pPr>
          </a:lstStyle>
          <a:p>
            <a:pPr>
              <a:defRPr/>
            </a:pPr>
            <a:endParaRPr lang="en-IN" dirty="0"/>
          </a:p>
        </p:txBody>
      </p:sp>
      <p:sp>
        <p:nvSpPr>
          <p:cNvPr id="6" name="Slide Number Placeholder 5">
            <a:extLst>
              <a:ext uri="{FF2B5EF4-FFF2-40B4-BE49-F238E27FC236}">
                <a16:creationId xmlns:a16="http://schemas.microsoft.com/office/drawing/2014/main" id="{D609190D-726B-4EBC-86A7-21C449202DA8}"/>
              </a:ext>
            </a:extLst>
          </p:cNvPr>
          <p:cNvSpPr>
            <a:spLocks noGrp="1"/>
          </p:cNvSpPr>
          <p:nvPr>
            <p:ph type="sldNum" sz="quarter" idx="12"/>
          </p:nvPr>
        </p:nvSpPr>
        <p:spPr/>
        <p:txBody>
          <a:bodyPr/>
          <a:lstStyle>
            <a:lvl1pPr>
              <a:defRPr/>
            </a:lvl1pPr>
          </a:lstStyle>
          <a:p>
            <a:fld id="{A206C61E-2A9C-40F5-BCB0-1E76D8D7BD9E}" type="slidenum">
              <a:rPr lang="en-IN" altLang="en-US"/>
              <a:pPr/>
              <a:t>‹#›</a:t>
            </a:fld>
            <a:endParaRPr lang="en-IN" altLang="en-US" dirty="0"/>
          </a:p>
        </p:txBody>
      </p:sp>
      <p:pic>
        <p:nvPicPr>
          <p:cNvPr id="7" name="Picture 4" descr="StackRoute | LinkedIn">
            <a:extLst>
              <a:ext uri="{FF2B5EF4-FFF2-40B4-BE49-F238E27FC236}">
                <a16:creationId xmlns:a16="http://schemas.microsoft.com/office/drawing/2014/main" id="{12FE6E0D-5560-43E0-8683-58EBA4B8432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185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63B6C0-64EE-4E62-8CFC-DFD3145466BF}"/>
              </a:ext>
            </a:extLst>
          </p:cNvPr>
          <p:cNvSpPr>
            <a:spLocks noGrp="1"/>
          </p:cNvSpPr>
          <p:nvPr>
            <p:ph type="dt" sz="half" idx="10"/>
          </p:nvPr>
        </p:nvSpPr>
        <p:spPr/>
        <p:txBody>
          <a:bodyPr/>
          <a:lstStyle>
            <a:lvl1pPr>
              <a:defRPr/>
            </a:lvl1pPr>
          </a:lstStyle>
          <a:p>
            <a:pPr>
              <a:defRPr/>
            </a:pPr>
            <a:fld id="{9E98973F-4A27-4023-9D41-326DCDE2A901}" type="datetime1">
              <a:rPr lang="en-IN" smtClean="0"/>
              <a:t>13-07-2022</a:t>
            </a:fld>
            <a:endParaRPr lang="en-IN" dirty="0"/>
          </a:p>
        </p:txBody>
      </p:sp>
      <p:sp>
        <p:nvSpPr>
          <p:cNvPr id="5" name="Footer Placeholder 4">
            <a:extLst>
              <a:ext uri="{FF2B5EF4-FFF2-40B4-BE49-F238E27FC236}">
                <a16:creationId xmlns:a16="http://schemas.microsoft.com/office/drawing/2014/main" id="{093EC3C4-AF08-486C-82B3-0348C45A5E8F}"/>
              </a:ext>
            </a:extLst>
          </p:cNvPr>
          <p:cNvSpPr>
            <a:spLocks noGrp="1"/>
          </p:cNvSpPr>
          <p:nvPr>
            <p:ph type="ftr" sz="quarter" idx="11"/>
          </p:nvPr>
        </p:nvSpPr>
        <p:spPr/>
        <p:txBody>
          <a:bodyPr/>
          <a:lstStyle>
            <a:lvl1pPr>
              <a:defRPr/>
            </a:lvl1pPr>
          </a:lstStyle>
          <a:p>
            <a:pPr>
              <a:defRPr/>
            </a:pPr>
            <a:endParaRPr lang="en-IN" dirty="0"/>
          </a:p>
        </p:txBody>
      </p:sp>
      <p:sp>
        <p:nvSpPr>
          <p:cNvPr id="6" name="Slide Number Placeholder 5">
            <a:extLst>
              <a:ext uri="{FF2B5EF4-FFF2-40B4-BE49-F238E27FC236}">
                <a16:creationId xmlns:a16="http://schemas.microsoft.com/office/drawing/2014/main" id="{ECED083C-643B-4A88-B4F9-E8775E050DAC}"/>
              </a:ext>
            </a:extLst>
          </p:cNvPr>
          <p:cNvSpPr>
            <a:spLocks noGrp="1"/>
          </p:cNvSpPr>
          <p:nvPr>
            <p:ph type="sldNum" sz="quarter" idx="12"/>
          </p:nvPr>
        </p:nvSpPr>
        <p:spPr/>
        <p:txBody>
          <a:bodyPr/>
          <a:lstStyle>
            <a:lvl1pPr>
              <a:defRPr/>
            </a:lvl1pPr>
          </a:lstStyle>
          <a:p>
            <a:fld id="{B3A5B59B-C14D-48B3-867E-34E35194DA49}" type="slidenum">
              <a:rPr lang="en-IN" altLang="en-US"/>
              <a:pPr/>
              <a:t>‹#›</a:t>
            </a:fld>
            <a:endParaRPr lang="en-IN" altLang="en-US" dirty="0"/>
          </a:p>
        </p:txBody>
      </p:sp>
      <p:pic>
        <p:nvPicPr>
          <p:cNvPr id="7" name="Picture 4" descr="StackRoute | LinkedIn">
            <a:extLst>
              <a:ext uri="{FF2B5EF4-FFF2-40B4-BE49-F238E27FC236}">
                <a16:creationId xmlns:a16="http://schemas.microsoft.com/office/drawing/2014/main" id="{C6C269E5-75E3-44BF-9AA8-397FAF4E211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662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1" type="blank">
  <p:cSld name="Blank 1">
    <p:spTree>
      <p:nvGrpSpPr>
        <p:cNvPr id="1" name="Shape 15"/>
        <p:cNvGrpSpPr/>
        <p:nvPr/>
      </p:nvGrpSpPr>
      <p:grpSpPr>
        <a:xfrm>
          <a:off x="0" y="0"/>
          <a:ext cx="0" cy="0"/>
          <a:chOff x="0" y="0"/>
          <a:chExt cx="0" cy="0"/>
        </a:xfrm>
      </p:grpSpPr>
      <p:grpSp>
        <p:nvGrpSpPr>
          <p:cNvPr id="16" name="Google Shape;16;p19"/>
          <p:cNvGrpSpPr/>
          <p:nvPr/>
        </p:nvGrpSpPr>
        <p:grpSpPr>
          <a:xfrm>
            <a:off x="0" y="1219200"/>
            <a:ext cx="12190815" cy="5329756"/>
            <a:chOff x="0" y="1219200"/>
            <a:chExt cx="12190815" cy="5329756"/>
          </a:xfrm>
        </p:grpSpPr>
        <p:pic>
          <p:nvPicPr>
            <p:cNvPr id="17" name="Google Shape;17;p19" descr="A close up of a device&#10;&#10;Description automatically generated"/>
            <p:cNvPicPr preferRelativeResize="0"/>
            <p:nvPr/>
          </p:nvPicPr>
          <p:blipFill rotWithShape="1">
            <a:blip r:embed="rId2">
              <a:alphaModFix/>
            </a:blip>
            <a:srcRect t="17778" r="60281" b="4505"/>
            <a:stretch/>
          </p:blipFill>
          <p:spPr>
            <a:xfrm>
              <a:off x="0" y="1219200"/>
              <a:ext cx="4851918" cy="5329756"/>
            </a:xfrm>
            <a:prstGeom prst="rect">
              <a:avLst/>
            </a:prstGeom>
            <a:noFill/>
            <a:ln>
              <a:noFill/>
            </a:ln>
          </p:spPr>
        </p:pic>
        <p:pic>
          <p:nvPicPr>
            <p:cNvPr id="18" name="Google Shape;18;p19" descr="A close up of a device&#10;&#10;Description automatically generated"/>
            <p:cNvPicPr preferRelativeResize="0"/>
            <p:nvPr/>
          </p:nvPicPr>
          <p:blipFill rotWithShape="1">
            <a:blip r:embed="rId2">
              <a:alphaModFix/>
            </a:blip>
            <a:srcRect t="16410" r="54139" b="4631"/>
            <a:stretch/>
          </p:blipFill>
          <p:spPr>
            <a:xfrm flipH="1">
              <a:off x="8864167" y="3320748"/>
              <a:ext cx="3326648" cy="3228208"/>
            </a:xfrm>
            <a:prstGeom prst="rect">
              <a:avLst/>
            </a:prstGeom>
            <a:noFill/>
            <a:ln>
              <a:noFill/>
            </a:ln>
          </p:spPr>
        </p:pic>
      </p:grpSp>
      <p:pic>
        <p:nvPicPr>
          <p:cNvPr id="5" name="Picture 4" descr="StackRoute | LinkedIn">
            <a:extLst>
              <a:ext uri="{FF2B5EF4-FFF2-40B4-BE49-F238E27FC236}">
                <a16:creationId xmlns:a16="http://schemas.microsoft.com/office/drawing/2014/main" id="{3AA06CE8-4973-420F-9129-624746B507C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392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27474A-3D8D-4FF1-8900-903D5965A9D2}" type="datetime1">
              <a:rPr lang="en-IN" smtClean="0"/>
              <a:t>13-07-2022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3BB5C5B-7C21-4BAA-8AF8-60837CCCDDE4}" type="slidenum">
              <a:rPr lang="en-IN" smtClean="0"/>
              <a:pPr/>
              <a:t>‹#›</a:t>
            </a:fld>
            <a:endParaRPr lang="en-IN" dirty="0"/>
          </a:p>
        </p:txBody>
      </p:sp>
      <p:sp>
        <p:nvSpPr>
          <p:cNvPr id="11" name="Title 10">
            <a:extLst>
              <a:ext uri="{FF2B5EF4-FFF2-40B4-BE49-F238E27FC236}">
                <a16:creationId xmlns:a16="http://schemas.microsoft.com/office/drawing/2014/main" id="{417C8C10-1387-4BDA-B174-06F8890281BC}"/>
              </a:ext>
            </a:extLst>
          </p:cNvPr>
          <p:cNvSpPr>
            <a:spLocks noGrp="1"/>
          </p:cNvSpPr>
          <p:nvPr>
            <p:ph type="title"/>
          </p:nvPr>
        </p:nvSpPr>
        <p:spPr>
          <a:xfrm>
            <a:off x="595913" y="533316"/>
            <a:ext cx="6386778" cy="640080"/>
          </a:xfrm>
          <a:prstGeom prst="roundRect">
            <a:avLst/>
          </a:prstGeom>
          <a:solidFill>
            <a:schemeClr val="bg1"/>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a:defRPr lang="en-IN" sz="3200" dirty="0">
                <a:solidFill>
                  <a:srgbClr val="44546A"/>
                </a:solidFill>
                <a:latin typeface="Candara" panose="020E0502030303020204" pitchFamily="34" charset="0"/>
                <a:ea typeface="+mn-ea"/>
                <a:cs typeface="+mn-cs"/>
              </a:defRPr>
            </a:lvl1pPr>
          </a:lstStyle>
          <a:p>
            <a:pPr marL="0" lvl="0" algn="ctr" defTabSz="457200"/>
            <a:r>
              <a:rPr lang="en-US" dirty="0"/>
              <a:t>Click to edit Master title style</a:t>
            </a:r>
            <a:endParaRPr lang="en-IN" dirty="0"/>
          </a:p>
        </p:txBody>
      </p:sp>
      <p:pic>
        <p:nvPicPr>
          <p:cNvPr id="6" name="Picture 4" descr="StackRoute | LinkedIn">
            <a:extLst>
              <a:ext uri="{FF2B5EF4-FFF2-40B4-BE49-F238E27FC236}">
                <a16:creationId xmlns:a16="http://schemas.microsoft.com/office/drawing/2014/main" id="{32B0842A-A7DE-4D57-8BF5-C2146372AE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233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5F4BD-ED6C-41AB-9C61-8E907BD166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99A2C1-558C-41C7-9E8D-F1A6FE5933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585AD6F-518E-4148-80B3-BFF1AAA9D593}"/>
              </a:ext>
            </a:extLst>
          </p:cNvPr>
          <p:cNvSpPr>
            <a:spLocks noGrp="1"/>
          </p:cNvSpPr>
          <p:nvPr>
            <p:ph type="dt" sz="half" idx="10"/>
          </p:nvPr>
        </p:nvSpPr>
        <p:spPr/>
        <p:txBody>
          <a:bodyPr/>
          <a:lstStyle/>
          <a:p>
            <a:fld id="{CA83ADC7-2762-4E0D-9E25-F9836C053E80}" type="datetimeFigureOut">
              <a:rPr lang="en-IN" smtClean="0"/>
              <a:t>13-07-2022</a:t>
            </a:fld>
            <a:endParaRPr lang="en-IN"/>
          </a:p>
        </p:txBody>
      </p:sp>
      <p:sp>
        <p:nvSpPr>
          <p:cNvPr id="5" name="Footer Placeholder 4">
            <a:extLst>
              <a:ext uri="{FF2B5EF4-FFF2-40B4-BE49-F238E27FC236}">
                <a16:creationId xmlns:a16="http://schemas.microsoft.com/office/drawing/2014/main" id="{884DC21F-2EA0-4FE2-87F6-417FAF33BD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6FB512-2CF6-44E1-9D0F-D1DFBFA1E703}"/>
              </a:ext>
            </a:extLst>
          </p:cNvPr>
          <p:cNvSpPr>
            <a:spLocks noGrp="1"/>
          </p:cNvSpPr>
          <p:nvPr>
            <p:ph type="sldNum" sz="quarter" idx="12"/>
          </p:nvPr>
        </p:nvSpPr>
        <p:spPr/>
        <p:txBody>
          <a:bodyPr/>
          <a:lstStyle/>
          <a:p>
            <a:fld id="{05DD5EC6-AB2E-41D1-AAC7-042842B1CC02}" type="slidenum">
              <a:rPr lang="en-IN" smtClean="0"/>
              <a:t>‹#›</a:t>
            </a:fld>
            <a:endParaRPr lang="en-IN"/>
          </a:p>
        </p:txBody>
      </p:sp>
    </p:spTree>
    <p:extLst>
      <p:ext uri="{BB962C8B-B14F-4D97-AF65-F5344CB8AC3E}">
        <p14:creationId xmlns:p14="http://schemas.microsoft.com/office/powerpoint/2010/main" val="1809572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D3D8-D559-4A43-8131-5C0B73E4D10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92980B-4EC2-445B-A600-A621DE4CA0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C96397D-4281-4665-B8E2-3FC9A99490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538D9B-4D22-4CD9-915E-1925A9BD7E55}"/>
              </a:ext>
            </a:extLst>
          </p:cNvPr>
          <p:cNvSpPr>
            <a:spLocks noGrp="1"/>
          </p:cNvSpPr>
          <p:nvPr>
            <p:ph type="dt" sz="half" idx="10"/>
          </p:nvPr>
        </p:nvSpPr>
        <p:spPr/>
        <p:txBody>
          <a:bodyPr/>
          <a:lstStyle/>
          <a:p>
            <a:fld id="{CA83ADC7-2762-4E0D-9E25-F9836C053E80}" type="datetimeFigureOut">
              <a:rPr lang="en-IN" smtClean="0"/>
              <a:t>13-07-2022</a:t>
            </a:fld>
            <a:endParaRPr lang="en-IN"/>
          </a:p>
        </p:txBody>
      </p:sp>
      <p:sp>
        <p:nvSpPr>
          <p:cNvPr id="6" name="Footer Placeholder 5">
            <a:extLst>
              <a:ext uri="{FF2B5EF4-FFF2-40B4-BE49-F238E27FC236}">
                <a16:creationId xmlns:a16="http://schemas.microsoft.com/office/drawing/2014/main" id="{94A57875-DF47-4E9A-A231-66C177C040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D2F769-9BC6-49CD-A9E1-3695C307AD2D}"/>
              </a:ext>
            </a:extLst>
          </p:cNvPr>
          <p:cNvSpPr>
            <a:spLocks noGrp="1"/>
          </p:cNvSpPr>
          <p:nvPr>
            <p:ph type="sldNum" sz="quarter" idx="12"/>
          </p:nvPr>
        </p:nvSpPr>
        <p:spPr/>
        <p:txBody>
          <a:bodyPr/>
          <a:lstStyle/>
          <a:p>
            <a:fld id="{05DD5EC6-AB2E-41D1-AAC7-042842B1CC02}" type="slidenum">
              <a:rPr lang="en-IN" smtClean="0"/>
              <a:t>‹#›</a:t>
            </a:fld>
            <a:endParaRPr lang="en-IN"/>
          </a:p>
        </p:txBody>
      </p:sp>
    </p:spTree>
    <p:extLst>
      <p:ext uri="{BB962C8B-B14F-4D97-AF65-F5344CB8AC3E}">
        <p14:creationId xmlns:p14="http://schemas.microsoft.com/office/powerpoint/2010/main" val="262010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425B-C378-4D40-80D4-16C0D9FB83E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D9FB01-2A9E-4CE6-9833-74ABA46175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EAB169-AD3B-4A95-B0F2-377839D24E2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0AA045-A3BE-4D12-AE30-0CAB0E003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0529B99-1EB8-462F-AB54-E42616414A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95D1F6-7499-44A2-9888-2DB62F374048}"/>
              </a:ext>
            </a:extLst>
          </p:cNvPr>
          <p:cNvSpPr>
            <a:spLocks noGrp="1"/>
          </p:cNvSpPr>
          <p:nvPr>
            <p:ph type="dt" sz="half" idx="10"/>
          </p:nvPr>
        </p:nvSpPr>
        <p:spPr/>
        <p:txBody>
          <a:bodyPr/>
          <a:lstStyle/>
          <a:p>
            <a:fld id="{CA83ADC7-2762-4E0D-9E25-F9836C053E80}" type="datetimeFigureOut">
              <a:rPr lang="en-IN" smtClean="0"/>
              <a:t>13-07-2022</a:t>
            </a:fld>
            <a:endParaRPr lang="en-IN"/>
          </a:p>
        </p:txBody>
      </p:sp>
      <p:sp>
        <p:nvSpPr>
          <p:cNvPr id="8" name="Footer Placeholder 7">
            <a:extLst>
              <a:ext uri="{FF2B5EF4-FFF2-40B4-BE49-F238E27FC236}">
                <a16:creationId xmlns:a16="http://schemas.microsoft.com/office/drawing/2014/main" id="{3ED55A5D-37E6-4833-946A-5CE0E8D65BD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FD8306-2491-47BF-B59A-C3F74B19109E}"/>
              </a:ext>
            </a:extLst>
          </p:cNvPr>
          <p:cNvSpPr>
            <a:spLocks noGrp="1"/>
          </p:cNvSpPr>
          <p:nvPr>
            <p:ph type="sldNum" sz="quarter" idx="12"/>
          </p:nvPr>
        </p:nvSpPr>
        <p:spPr/>
        <p:txBody>
          <a:bodyPr/>
          <a:lstStyle/>
          <a:p>
            <a:fld id="{05DD5EC6-AB2E-41D1-AAC7-042842B1CC02}" type="slidenum">
              <a:rPr lang="en-IN" smtClean="0"/>
              <a:t>‹#›</a:t>
            </a:fld>
            <a:endParaRPr lang="en-IN"/>
          </a:p>
        </p:txBody>
      </p:sp>
    </p:spTree>
    <p:extLst>
      <p:ext uri="{BB962C8B-B14F-4D97-AF65-F5344CB8AC3E}">
        <p14:creationId xmlns:p14="http://schemas.microsoft.com/office/powerpoint/2010/main" val="12297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8D20-F71F-4CBC-BD3C-D015F41AB2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57ADC79-5B49-464C-8DF5-99750B80921C}"/>
              </a:ext>
            </a:extLst>
          </p:cNvPr>
          <p:cNvSpPr>
            <a:spLocks noGrp="1"/>
          </p:cNvSpPr>
          <p:nvPr>
            <p:ph type="dt" sz="half" idx="10"/>
          </p:nvPr>
        </p:nvSpPr>
        <p:spPr/>
        <p:txBody>
          <a:bodyPr/>
          <a:lstStyle/>
          <a:p>
            <a:fld id="{CA83ADC7-2762-4E0D-9E25-F9836C053E80}" type="datetimeFigureOut">
              <a:rPr lang="en-IN" smtClean="0"/>
              <a:t>13-07-2022</a:t>
            </a:fld>
            <a:endParaRPr lang="en-IN"/>
          </a:p>
        </p:txBody>
      </p:sp>
      <p:sp>
        <p:nvSpPr>
          <p:cNvPr id="4" name="Footer Placeholder 3">
            <a:extLst>
              <a:ext uri="{FF2B5EF4-FFF2-40B4-BE49-F238E27FC236}">
                <a16:creationId xmlns:a16="http://schemas.microsoft.com/office/drawing/2014/main" id="{7697EF1C-1713-43A7-8598-691EBE0BBB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0E9D99-0859-46E5-97FD-8C413E4D32E8}"/>
              </a:ext>
            </a:extLst>
          </p:cNvPr>
          <p:cNvSpPr>
            <a:spLocks noGrp="1"/>
          </p:cNvSpPr>
          <p:nvPr>
            <p:ph type="sldNum" sz="quarter" idx="12"/>
          </p:nvPr>
        </p:nvSpPr>
        <p:spPr/>
        <p:txBody>
          <a:bodyPr/>
          <a:lstStyle/>
          <a:p>
            <a:fld id="{05DD5EC6-AB2E-41D1-AAC7-042842B1CC02}" type="slidenum">
              <a:rPr lang="en-IN" smtClean="0"/>
              <a:t>‹#›</a:t>
            </a:fld>
            <a:endParaRPr lang="en-IN"/>
          </a:p>
        </p:txBody>
      </p:sp>
      <p:pic>
        <p:nvPicPr>
          <p:cNvPr id="6" name="Picture 4" descr="StackRoute | LinkedIn">
            <a:extLst>
              <a:ext uri="{FF2B5EF4-FFF2-40B4-BE49-F238E27FC236}">
                <a16:creationId xmlns:a16="http://schemas.microsoft.com/office/drawing/2014/main" id="{3DC86DE5-E6B7-4F47-B07B-D86772ABD13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31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ED37B8-C718-444F-8337-1978E9982878}"/>
              </a:ext>
            </a:extLst>
          </p:cNvPr>
          <p:cNvSpPr>
            <a:spLocks noGrp="1"/>
          </p:cNvSpPr>
          <p:nvPr>
            <p:ph type="dt" sz="half" idx="10"/>
          </p:nvPr>
        </p:nvSpPr>
        <p:spPr/>
        <p:txBody>
          <a:bodyPr/>
          <a:lstStyle/>
          <a:p>
            <a:fld id="{CA83ADC7-2762-4E0D-9E25-F9836C053E80}" type="datetimeFigureOut">
              <a:rPr lang="en-IN" smtClean="0"/>
              <a:t>13-07-2022</a:t>
            </a:fld>
            <a:endParaRPr lang="en-IN"/>
          </a:p>
        </p:txBody>
      </p:sp>
      <p:sp>
        <p:nvSpPr>
          <p:cNvPr id="3" name="Footer Placeholder 2">
            <a:extLst>
              <a:ext uri="{FF2B5EF4-FFF2-40B4-BE49-F238E27FC236}">
                <a16:creationId xmlns:a16="http://schemas.microsoft.com/office/drawing/2014/main" id="{848B189A-80B9-4111-B4EC-24BA98AB4CB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71C6523-A0DB-4759-BF21-241879E5C5D4}"/>
              </a:ext>
            </a:extLst>
          </p:cNvPr>
          <p:cNvSpPr>
            <a:spLocks noGrp="1"/>
          </p:cNvSpPr>
          <p:nvPr>
            <p:ph type="sldNum" sz="quarter" idx="12"/>
          </p:nvPr>
        </p:nvSpPr>
        <p:spPr/>
        <p:txBody>
          <a:bodyPr/>
          <a:lstStyle/>
          <a:p>
            <a:fld id="{05DD5EC6-AB2E-41D1-AAC7-042842B1CC02}" type="slidenum">
              <a:rPr lang="en-IN" smtClean="0"/>
              <a:t>‹#›</a:t>
            </a:fld>
            <a:endParaRPr lang="en-IN"/>
          </a:p>
        </p:txBody>
      </p:sp>
    </p:spTree>
    <p:extLst>
      <p:ext uri="{BB962C8B-B14F-4D97-AF65-F5344CB8AC3E}">
        <p14:creationId xmlns:p14="http://schemas.microsoft.com/office/powerpoint/2010/main" val="3369548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F5E8-F8DC-4C39-99FD-4A371E074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4B9E95D-CA17-48A3-B963-17C3EC8491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6EA252-6438-4CD9-A807-BE88871F46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18EC71-ACEE-4F22-9D87-713B051F2F20}"/>
              </a:ext>
            </a:extLst>
          </p:cNvPr>
          <p:cNvSpPr>
            <a:spLocks noGrp="1"/>
          </p:cNvSpPr>
          <p:nvPr>
            <p:ph type="dt" sz="half" idx="10"/>
          </p:nvPr>
        </p:nvSpPr>
        <p:spPr/>
        <p:txBody>
          <a:bodyPr/>
          <a:lstStyle/>
          <a:p>
            <a:fld id="{CA83ADC7-2762-4E0D-9E25-F9836C053E80}" type="datetimeFigureOut">
              <a:rPr lang="en-IN" smtClean="0"/>
              <a:t>13-07-2022</a:t>
            </a:fld>
            <a:endParaRPr lang="en-IN"/>
          </a:p>
        </p:txBody>
      </p:sp>
      <p:sp>
        <p:nvSpPr>
          <p:cNvPr id="6" name="Footer Placeholder 5">
            <a:extLst>
              <a:ext uri="{FF2B5EF4-FFF2-40B4-BE49-F238E27FC236}">
                <a16:creationId xmlns:a16="http://schemas.microsoft.com/office/drawing/2014/main" id="{0710E55A-3D62-432D-8BCB-A345702FE3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16DA99-B0BD-4C6F-9BB1-669DABC59D77}"/>
              </a:ext>
            </a:extLst>
          </p:cNvPr>
          <p:cNvSpPr>
            <a:spLocks noGrp="1"/>
          </p:cNvSpPr>
          <p:nvPr>
            <p:ph type="sldNum" sz="quarter" idx="12"/>
          </p:nvPr>
        </p:nvSpPr>
        <p:spPr/>
        <p:txBody>
          <a:bodyPr/>
          <a:lstStyle/>
          <a:p>
            <a:fld id="{05DD5EC6-AB2E-41D1-AAC7-042842B1CC02}" type="slidenum">
              <a:rPr lang="en-IN" smtClean="0"/>
              <a:t>‹#›</a:t>
            </a:fld>
            <a:endParaRPr lang="en-IN"/>
          </a:p>
        </p:txBody>
      </p:sp>
    </p:spTree>
    <p:extLst>
      <p:ext uri="{BB962C8B-B14F-4D97-AF65-F5344CB8AC3E}">
        <p14:creationId xmlns:p14="http://schemas.microsoft.com/office/powerpoint/2010/main" val="2020105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1103-A222-4E65-A49D-9A955D66E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B4CF35-586C-45D6-8F47-F344BAFDFE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7D4B2F-5B89-4863-8E4C-B27AB8DE1F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67160F-5013-497C-9823-ABB4C063FDC4}"/>
              </a:ext>
            </a:extLst>
          </p:cNvPr>
          <p:cNvSpPr>
            <a:spLocks noGrp="1"/>
          </p:cNvSpPr>
          <p:nvPr>
            <p:ph type="dt" sz="half" idx="10"/>
          </p:nvPr>
        </p:nvSpPr>
        <p:spPr/>
        <p:txBody>
          <a:bodyPr/>
          <a:lstStyle/>
          <a:p>
            <a:fld id="{CA83ADC7-2762-4E0D-9E25-F9836C053E80}" type="datetimeFigureOut">
              <a:rPr lang="en-IN" smtClean="0"/>
              <a:t>13-07-2022</a:t>
            </a:fld>
            <a:endParaRPr lang="en-IN"/>
          </a:p>
        </p:txBody>
      </p:sp>
      <p:sp>
        <p:nvSpPr>
          <p:cNvPr id="6" name="Footer Placeholder 5">
            <a:extLst>
              <a:ext uri="{FF2B5EF4-FFF2-40B4-BE49-F238E27FC236}">
                <a16:creationId xmlns:a16="http://schemas.microsoft.com/office/drawing/2014/main" id="{CAFF154B-345D-4B31-BAB2-582521F304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B2DB9C-A268-42C6-9941-D80CF520E792}"/>
              </a:ext>
            </a:extLst>
          </p:cNvPr>
          <p:cNvSpPr>
            <a:spLocks noGrp="1"/>
          </p:cNvSpPr>
          <p:nvPr>
            <p:ph type="sldNum" sz="quarter" idx="12"/>
          </p:nvPr>
        </p:nvSpPr>
        <p:spPr/>
        <p:txBody>
          <a:bodyPr/>
          <a:lstStyle/>
          <a:p>
            <a:fld id="{05DD5EC6-AB2E-41D1-AAC7-042842B1CC02}" type="slidenum">
              <a:rPr lang="en-IN" smtClean="0"/>
              <a:t>‹#›</a:t>
            </a:fld>
            <a:endParaRPr lang="en-IN"/>
          </a:p>
        </p:txBody>
      </p:sp>
    </p:spTree>
    <p:extLst>
      <p:ext uri="{BB962C8B-B14F-4D97-AF65-F5344CB8AC3E}">
        <p14:creationId xmlns:p14="http://schemas.microsoft.com/office/powerpoint/2010/main" val="3045808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EA255-618F-41B0-A493-ADEAABF02A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A02AF3-06B4-4517-B4A5-7C6A21B6CB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9F4509-6298-4C5E-921F-CD67E54E0D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3ADC7-2762-4E0D-9E25-F9836C053E80}" type="datetimeFigureOut">
              <a:rPr lang="en-IN" smtClean="0"/>
              <a:t>13-07-2022</a:t>
            </a:fld>
            <a:endParaRPr lang="en-IN"/>
          </a:p>
        </p:txBody>
      </p:sp>
      <p:sp>
        <p:nvSpPr>
          <p:cNvPr id="5" name="Footer Placeholder 4">
            <a:extLst>
              <a:ext uri="{FF2B5EF4-FFF2-40B4-BE49-F238E27FC236}">
                <a16:creationId xmlns:a16="http://schemas.microsoft.com/office/drawing/2014/main" id="{7343DD41-3832-456A-BAAF-3C1170D0CB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7DC669-F07E-4B75-A32E-36347248A6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DD5EC6-AB2E-41D1-AAC7-042842B1CC02}" type="slidenum">
              <a:rPr lang="en-IN" smtClean="0"/>
              <a:t>‹#›</a:t>
            </a:fld>
            <a:endParaRPr lang="en-IN"/>
          </a:p>
        </p:txBody>
      </p:sp>
    </p:spTree>
    <p:extLst>
      <p:ext uri="{BB962C8B-B14F-4D97-AF65-F5344CB8AC3E}">
        <p14:creationId xmlns:p14="http://schemas.microsoft.com/office/powerpoint/2010/main" val="101741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 Placeholder 2">
            <a:extLst>
              <a:ext uri="{FF2B5EF4-FFF2-40B4-BE49-F238E27FC236}">
                <a16:creationId xmlns:a16="http://schemas.microsoft.com/office/drawing/2014/main" id="{844657C0-AB18-4A4A-9F57-F7EA5E62EFA7}"/>
              </a:ext>
            </a:extLst>
          </p:cNvPr>
          <p:cNvSpPr>
            <a:spLocks noGrp="1"/>
          </p:cNvSpPr>
          <p:nvPr>
            <p:ph type="body" idx="1"/>
          </p:nvPr>
        </p:nvSpPr>
        <p:spPr bwMode="auto">
          <a:xfrm>
            <a:off x="838200" y="1428750"/>
            <a:ext cx="10096500" cy="47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a:extLst>
              <a:ext uri="{FF2B5EF4-FFF2-40B4-BE49-F238E27FC236}">
                <a16:creationId xmlns:a16="http://schemas.microsoft.com/office/drawing/2014/main" id="{A2D3946E-CD2E-48D2-B040-6ADE59EFD3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8734E635-ECF6-474B-A0BC-6587BDE115B3}" type="datetime1">
              <a:rPr lang="en-IN" smtClean="0"/>
              <a:t>13-07-2022</a:t>
            </a:fld>
            <a:endParaRPr lang="en-IN" dirty="0"/>
          </a:p>
        </p:txBody>
      </p:sp>
      <p:sp>
        <p:nvSpPr>
          <p:cNvPr id="5" name="Footer Placeholder 4">
            <a:extLst>
              <a:ext uri="{FF2B5EF4-FFF2-40B4-BE49-F238E27FC236}">
                <a16:creationId xmlns:a16="http://schemas.microsoft.com/office/drawing/2014/main" id="{A3ECBCD2-8B6D-42D1-BD04-62DBB7EED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IN" dirty="0"/>
          </a:p>
        </p:txBody>
      </p:sp>
      <p:sp>
        <p:nvSpPr>
          <p:cNvPr id="6" name="Slide Number Placeholder 5">
            <a:extLst>
              <a:ext uri="{FF2B5EF4-FFF2-40B4-BE49-F238E27FC236}">
                <a16:creationId xmlns:a16="http://schemas.microsoft.com/office/drawing/2014/main" id="{ABF3685F-4440-40A4-9C34-045BC8E28216}"/>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D5017D69-A79F-474A-BBAC-422ED10845BF}" type="slidenum">
              <a:rPr lang="en-IN" altLang="en-US"/>
              <a:pPr/>
              <a:t>‹#›</a:t>
            </a:fld>
            <a:endParaRPr lang="en-IN" altLang="en-US" dirty="0"/>
          </a:p>
        </p:txBody>
      </p:sp>
      <p:sp>
        <p:nvSpPr>
          <p:cNvPr id="7" name="Rectangle 6">
            <a:extLst>
              <a:ext uri="{FF2B5EF4-FFF2-40B4-BE49-F238E27FC236}">
                <a16:creationId xmlns:a16="http://schemas.microsoft.com/office/drawing/2014/main" id="{A26FE589-78DC-4C3D-904E-B9A0C3D65CF7}"/>
              </a:ext>
            </a:extLst>
          </p:cNvPr>
          <p:cNvSpPr/>
          <p:nvPr userDrawn="1"/>
        </p:nvSpPr>
        <p:spPr>
          <a:xfrm>
            <a:off x="1651000" y="736600"/>
            <a:ext cx="9283700" cy="203200"/>
          </a:xfrm>
          <a:prstGeom prst="rect">
            <a:avLst/>
          </a:prstGeom>
          <a:solidFill>
            <a:srgbClr val="E95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Placeholder 1">
            <a:extLst>
              <a:ext uri="{FF2B5EF4-FFF2-40B4-BE49-F238E27FC236}">
                <a16:creationId xmlns:a16="http://schemas.microsoft.com/office/drawing/2014/main" id="{536EE0A5-F58E-4377-B1AF-ECE236603E40}"/>
              </a:ext>
            </a:extLst>
          </p:cNvPr>
          <p:cNvSpPr>
            <a:spLocks noGrp="1"/>
          </p:cNvSpPr>
          <p:nvPr>
            <p:ph type="title"/>
          </p:nvPr>
        </p:nvSpPr>
        <p:spPr bwMode="auto">
          <a:xfrm>
            <a:off x="777875" y="476250"/>
            <a:ext cx="9515475" cy="723900"/>
          </a:xfrm>
          <a:prstGeom prst="roundRect">
            <a:avLst/>
          </a:prstGeom>
          <a:solidFill>
            <a:schemeClr val="bg1"/>
          </a:solidFill>
          <a:ln w="12700">
            <a:solidFill>
              <a:schemeClr val="bg1">
                <a:lumMod val="50000"/>
              </a:schemeClr>
            </a:solidFill>
          </a:ln>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20" name="Rectangle 19">
            <a:extLst>
              <a:ext uri="{FF2B5EF4-FFF2-40B4-BE49-F238E27FC236}">
                <a16:creationId xmlns:a16="http://schemas.microsoft.com/office/drawing/2014/main" id="{E9001515-652E-4890-904C-435E07671DC7}"/>
              </a:ext>
            </a:extLst>
          </p:cNvPr>
          <p:cNvSpPr/>
          <p:nvPr userDrawn="1"/>
        </p:nvSpPr>
        <p:spPr>
          <a:xfrm>
            <a:off x="0" y="736600"/>
            <a:ext cx="584200" cy="203200"/>
          </a:xfrm>
          <a:prstGeom prst="rect">
            <a:avLst/>
          </a:prstGeom>
          <a:solidFill>
            <a:srgbClr val="E95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2057" name="Picture 9">
            <a:extLst>
              <a:ext uri="{FF2B5EF4-FFF2-40B4-BE49-F238E27FC236}">
                <a16:creationId xmlns:a16="http://schemas.microsoft.com/office/drawing/2014/main" id="{7EA18592-C61A-411D-80DD-D15EB63B04AA}"/>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491913" y="106363"/>
            <a:ext cx="552450"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a:extLst>
              <a:ext uri="{FF2B5EF4-FFF2-40B4-BE49-F238E27FC236}">
                <a16:creationId xmlns:a16="http://schemas.microsoft.com/office/drawing/2014/main" id="{3B728276-4651-48D2-9C37-916A6FD9009B}"/>
              </a:ext>
            </a:extLst>
          </p:cNvPr>
          <p:cNvSpPr txBox="1">
            <a:spLocks/>
          </p:cNvSpPr>
          <p:nvPr userDrawn="1"/>
        </p:nvSpPr>
        <p:spPr>
          <a:xfrm>
            <a:off x="-55563" y="6584950"/>
            <a:ext cx="4114801" cy="365125"/>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Candara" panose="020E05020303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IN" dirty="0"/>
              <a:t>Confidential StackRoute©</a:t>
            </a:r>
          </a:p>
        </p:txBody>
      </p:sp>
    </p:spTree>
    <p:extLst>
      <p:ext uri="{BB962C8B-B14F-4D97-AF65-F5344CB8AC3E}">
        <p14:creationId xmlns:p14="http://schemas.microsoft.com/office/powerpoint/2010/main" val="3582951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0" fontAlgn="base" hangingPunct="0">
        <a:lnSpc>
          <a:spcPct val="90000"/>
        </a:lnSpc>
        <a:spcBef>
          <a:spcPct val="0"/>
        </a:spcBef>
        <a:spcAft>
          <a:spcPct val="0"/>
        </a:spcAft>
        <a:defRPr sz="4400" kern="1200">
          <a:solidFill>
            <a:schemeClr val="tx1"/>
          </a:solidFill>
          <a:effectLst>
            <a:outerShdw blurRad="38100" dist="38100" dir="2700000" algn="tl">
              <a:srgbClr val="000000">
                <a:alpha val="43137"/>
              </a:srgbClr>
            </a:outerShdw>
          </a:effectLst>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6615B4-1722-4074-8141-9322C33E7BD7}"/>
              </a:ext>
            </a:extLst>
          </p:cNvPr>
          <p:cNvSpPr>
            <a:spLocks noGrp="1"/>
          </p:cNvSpPr>
          <p:nvPr>
            <p:ph type="sldNum" sz="quarter" idx="4294967295"/>
          </p:nvPr>
        </p:nvSpPr>
        <p:spPr>
          <a:xfrm>
            <a:off x="9448800" y="6356350"/>
            <a:ext cx="2743200" cy="365125"/>
          </a:xfrm>
        </p:spPr>
        <p:txBody>
          <a:bodyPr/>
          <a:lstStyle/>
          <a:p>
            <a:fld id="{B589D3FA-1521-4E54-AE9A-1098104C283C}" type="slidenum">
              <a:rPr lang="en-IN" altLang="en-US" smtClean="0"/>
              <a:pPr/>
              <a:t>1</a:t>
            </a:fld>
            <a:endParaRPr lang="en-IN" altLang="en-US" dirty="0"/>
          </a:p>
        </p:txBody>
      </p:sp>
      <p:pic>
        <p:nvPicPr>
          <p:cNvPr id="9" name="Picture 4" descr="StackRoute | LinkedIn">
            <a:extLst>
              <a:ext uri="{FF2B5EF4-FFF2-40B4-BE49-F238E27FC236}">
                <a16:creationId xmlns:a16="http://schemas.microsoft.com/office/drawing/2014/main" id="{4BB0E605-5DDC-4D2F-99B6-B6A246947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3532" y="0"/>
            <a:ext cx="1098468" cy="109846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10;p1">
            <a:extLst>
              <a:ext uri="{FF2B5EF4-FFF2-40B4-BE49-F238E27FC236}">
                <a16:creationId xmlns:a16="http://schemas.microsoft.com/office/drawing/2014/main" id="{8C0F0049-1814-4DD3-85C2-58AF875B72CF}"/>
              </a:ext>
            </a:extLst>
          </p:cNvPr>
          <p:cNvSpPr/>
          <p:nvPr/>
        </p:nvSpPr>
        <p:spPr>
          <a:xfrm>
            <a:off x="3267183" y="2844265"/>
            <a:ext cx="8924818" cy="584735"/>
          </a:xfrm>
          <a:prstGeom prst="rect">
            <a:avLst/>
          </a:prstGeom>
          <a:noFill/>
          <a:ln>
            <a:noFill/>
          </a:ln>
        </p:spPr>
        <p:txBody>
          <a:bodyPr spcFirstLastPara="1" wrap="square" lIns="91425" tIns="45700" rIns="91425" bIns="45700" anchor="t" anchorCtr="0">
            <a:spAutoFit/>
          </a:bodyPr>
          <a:lstStyle/>
          <a:p>
            <a:pPr>
              <a:buClr>
                <a:srgbClr val="EB5B29"/>
              </a:buClr>
              <a:buSzPts val="4400"/>
            </a:pPr>
            <a:r>
              <a:rPr lang="en-IN" sz="3200" b="1" dirty="0" err="1">
                <a:solidFill>
                  <a:srgbClr val="E95332"/>
                </a:solidFill>
                <a:latin typeface="Candara" panose="020E0502030303020204" pitchFamily="34" charset="0"/>
                <a:cs typeface="Arial"/>
              </a:rPr>
              <a:t>Tredence</a:t>
            </a:r>
            <a:r>
              <a:rPr lang="en-IN" sz="3200" b="1" dirty="0">
                <a:solidFill>
                  <a:srgbClr val="E95332"/>
                </a:solidFill>
                <a:latin typeface="Candara" panose="020E0502030303020204" pitchFamily="34" charset="0"/>
                <a:cs typeface="Arial"/>
              </a:rPr>
              <a:t>- Data Science Program</a:t>
            </a:r>
            <a:endParaRPr sz="3200" b="1" dirty="0">
              <a:solidFill>
                <a:srgbClr val="E95332"/>
              </a:solidFill>
              <a:latin typeface="Candara" panose="020E0502030303020204" pitchFamily="34" charset="0"/>
              <a:cs typeface="Arial"/>
              <a:sym typeface="Candara"/>
            </a:endParaRPr>
          </a:p>
        </p:txBody>
      </p:sp>
      <p:sp>
        <p:nvSpPr>
          <p:cNvPr id="11" name="TextBox 10">
            <a:extLst>
              <a:ext uri="{FF2B5EF4-FFF2-40B4-BE49-F238E27FC236}">
                <a16:creationId xmlns:a16="http://schemas.microsoft.com/office/drawing/2014/main" id="{B9E921D6-479A-47EA-838D-B8F4727EA286}"/>
              </a:ext>
            </a:extLst>
          </p:cNvPr>
          <p:cNvSpPr txBox="1"/>
          <p:nvPr/>
        </p:nvSpPr>
        <p:spPr>
          <a:xfrm>
            <a:off x="4767139" y="3435859"/>
            <a:ext cx="5394003" cy="584775"/>
          </a:xfrm>
          <a:prstGeom prst="rect">
            <a:avLst/>
          </a:prstGeom>
          <a:noFill/>
        </p:spPr>
        <p:txBody>
          <a:bodyPr wrap="square" rtlCol="0">
            <a:spAutoFit/>
          </a:bodyPr>
          <a:lstStyle/>
          <a:p>
            <a:r>
              <a:rPr lang="en-IN" sz="3200" b="1" dirty="0">
                <a:latin typeface="Candara" panose="020E0502030303020204" pitchFamily="34" charset="0"/>
                <a:cs typeface="Arial"/>
              </a:rPr>
              <a:t>Decision Tree</a:t>
            </a:r>
          </a:p>
        </p:txBody>
      </p:sp>
      <p:pic>
        <p:nvPicPr>
          <p:cNvPr id="12" name="Google Shape;211;p1">
            <a:extLst>
              <a:ext uri="{FF2B5EF4-FFF2-40B4-BE49-F238E27FC236}">
                <a16:creationId xmlns:a16="http://schemas.microsoft.com/office/drawing/2014/main" id="{C2AEEFCE-2311-4F69-8699-4B2BC03CF1F0}"/>
              </a:ext>
            </a:extLst>
          </p:cNvPr>
          <p:cNvPicPr preferRelativeResize="0"/>
          <p:nvPr/>
        </p:nvPicPr>
        <p:blipFill rotWithShape="1">
          <a:blip r:embed="rId3">
            <a:alphaModFix/>
          </a:blip>
          <a:srcRect/>
          <a:stretch/>
        </p:blipFill>
        <p:spPr>
          <a:xfrm>
            <a:off x="9493885" y="0"/>
            <a:ext cx="2698115" cy="2190750"/>
          </a:xfrm>
          <a:prstGeom prst="rect">
            <a:avLst/>
          </a:prstGeom>
          <a:solidFill>
            <a:schemeClr val="lt1"/>
          </a:solidFill>
          <a:ln>
            <a:noFill/>
          </a:ln>
        </p:spPr>
      </p:pic>
      <p:sp>
        <p:nvSpPr>
          <p:cNvPr id="13" name="Google Shape;212;p1">
            <a:extLst>
              <a:ext uri="{FF2B5EF4-FFF2-40B4-BE49-F238E27FC236}">
                <a16:creationId xmlns:a16="http://schemas.microsoft.com/office/drawing/2014/main" id="{6DB50712-DF9E-4978-BA1D-CFC96F14926D}"/>
              </a:ext>
            </a:extLst>
          </p:cNvPr>
          <p:cNvSpPr txBox="1"/>
          <p:nvPr/>
        </p:nvSpPr>
        <p:spPr>
          <a:xfrm>
            <a:off x="4767139" y="5597155"/>
            <a:ext cx="4726746" cy="83099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E2490C"/>
              </a:buClr>
              <a:buSzPts val="2400"/>
              <a:buFont typeface="Candara"/>
              <a:buNone/>
              <a:tabLst/>
              <a:defRPr/>
            </a:pPr>
            <a:r>
              <a:rPr kumimoji="0" lang="en-IN" sz="2400" b="0" i="0" u="none" strike="noStrike" kern="0" cap="none" spc="0" normalizeH="0" baseline="0" noProof="0" dirty="0">
                <a:ln>
                  <a:noFill/>
                </a:ln>
                <a:solidFill>
                  <a:srgbClr val="E2490C"/>
                </a:solidFill>
                <a:effectLst/>
                <a:uLnTx/>
                <a:uFillTx/>
                <a:latin typeface="Candara"/>
                <a:ea typeface="Candara"/>
                <a:cs typeface="Candara"/>
                <a:sym typeface="Candara"/>
              </a:rPr>
              <a:t>EMPOWERING </a:t>
            </a:r>
            <a:r>
              <a:rPr kumimoji="0" lang="en-IN" sz="2400" b="0" i="0" u="none" strike="noStrike" kern="0" cap="none" spc="0" normalizeH="0" baseline="0" noProof="0" dirty="0">
                <a:ln>
                  <a:noFill/>
                </a:ln>
                <a:solidFill>
                  <a:srgbClr val="262626"/>
                </a:solidFill>
                <a:effectLst/>
                <a:uLnTx/>
                <a:uFillTx/>
                <a:latin typeface="Candara"/>
                <a:ea typeface="Candara"/>
                <a:cs typeface="Candara"/>
                <a:sym typeface="Candara"/>
              </a:rPr>
              <a:t>High Performance Technology Teams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3895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64ED-328F-4514-A795-1869348C34C2}"/>
              </a:ext>
            </a:extLst>
          </p:cNvPr>
          <p:cNvSpPr>
            <a:spLocks noGrp="1"/>
          </p:cNvSpPr>
          <p:nvPr>
            <p:ph type="title"/>
          </p:nvPr>
        </p:nvSpPr>
        <p:spPr>
          <a:xfrm>
            <a:off x="259052" y="345691"/>
            <a:ext cx="9601196" cy="1303867"/>
          </a:xfrm>
        </p:spPr>
        <p:txBody>
          <a:bodyPr/>
          <a:lstStyle/>
          <a:p>
            <a:r>
              <a:rPr lang="en-IN" dirty="0"/>
              <a:t>Components of a Decision Tree</a:t>
            </a:r>
          </a:p>
        </p:txBody>
      </p:sp>
      <p:sp>
        <p:nvSpPr>
          <p:cNvPr id="3" name="Content Placeholder 2">
            <a:extLst>
              <a:ext uri="{FF2B5EF4-FFF2-40B4-BE49-F238E27FC236}">
                <a16:creationId xmlns:a16="http://schemas.microsoft.com/office/drawing/2014/main" id="{A1B616D1-1833-48CB-8ACF-141C48EA33CC}"/>
              </a:ext>
            </a:extLst>
          </p:cNvPr>
          <p:cNvSpPr>
            <a:spLocks noGrp="1"/>
          </p:cNvSpPr>
          <p:nvPr>
            <p:ph idx="1"/>
          </p:nvPr>
        </p:nvSpPr>
        <p:spPr>
          <a:xfrm>
            <a:off x="329152" y="1542793"/>
            <a:ext cx="10065327" cy="2246086"/>
          </a:xfrm>
        </p:spPr>
        <p:txBody>
          <a:bodyPr/>
          <a:lstStyle/>
          <a:p>
            <a:r>
              <a:rPr lang="en-IN" dirty="0"/>
              <a:t>Decision Node: Representing feature or attribute</a:t>
            </a:r>
          </a:p>
          <a:p>
            <a:r>
              <a:rPr lang="en-IN" dirty="0"/>
              <a:t>Branches: Representing Decision or rule</a:t>
            </a:r>
          </a:p>
          <a:p>
            <a:r>
              <a:rPr lang="en-IN" dirty="0"/>
              <a:t>Leaf Nodes: Representing the final outcome</a:t>
            </a:r>
          </a:p>
        </p:txBody>
      </p:sp>
      <p:pic>
        <p:nvPicPr>
          <p:cNvPr id="4" name="Picture 3">
            <a:extLst>
              <a:ext uri="{FF2B5EF4-FFF2-40B4-BE49-F238E27FC236}">
                <a16:creationId xmlns:a16="http://schemas.microsoft.com/office/drawing/2014/main" id="{17BBF298-DC5D-4533-A07E-E5D0D2E3CD0D}"/>
              </a:ext>
            </a:extLst>
          </p:cNvPr>
          <p:cNvPicPr>
            <a:picLocks noChangeAspect="1"/>
          </p:cNvPicPr>
          <p:nvPr/>
        </p:nvPicPr>
        <p:blipFill>
          <a:blip r:embed="rId2"/>
          <a:stretch>
            <a:fillRect/>
          </a:stretch>
        </p:blipFill>
        <p:spPr>
          <a:xfrm>
            <a:off x="4186640" y="3429000"/>
            <a:ext cx="7104962" cy="3254604"/>
          </a:xfrm>
          <a:prstGeom prst="rect">
            <a:avLst/>
          </a:prstGeom>
        </p:spPr>
      </p:pic>
    </p:spTree>
    <p:extLst>
      <p:ext uri="{BB962C8B-B14F-4D97-AF65-F5344CB8AC3E}">
        <p14:creationId xmlns:p14="http://schemas.microsoft.com/office/powerpoint/2010/main" val="852763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6FE7-7F4B-40B4-8027-51054BA8B6C8}"/>
              </a:ext>
            </a:extLst>
          </p:cNvPr>
          <p:cNvSpPr>
            <a:spLocks noGrp="1"/>
          </p:cNvSpPr>
          <p:nvPr>
            <p:ph type="title"/>
          </p:nvPr>
        </p:nvSpPr>
        <p:spPr>
          <a:xfrm>
            <a:off x="216031" y="517046"/>
            <a:ext cx="9275618" cy="830988"/>
          </a:xfrm>
        </p:spPr>
        <p:txBody>
          <a:bodyPr>
            <a:normAutofit fontScale="90000"/>
          </a:bodyPr>
          <a:lstStyle/>
          <a:p>
            <a:r>
              <a:rPr lang="en-IN" dirty="0"/>
              <a:t>Make a decision tree that predicts whether tennis can be played or not.</a:t>
            </a:r>
          </a:p>
        </p:txBody>
      </p:sp>
      <p:pic>
        <p:nvPicPr>
          <p:cNvPr id="4" name="Content Placeholder 3">
            <a:extLst>
              <a:ext uri="{FF2B5EF4-FFF2-40B4-BE49-F238E27FC236}">
                <a16:creationId xmlns:a16="http://schemas.microsoft.com/office/drawing/2014/main" id="{B1CBC108-0B11-4793-89A5-2D23D21361C3}"/>
              </a:ext>
            </a:extLst>
          </p:cNvPr>
          <p:cNvPicPr>
            <a:picLocks noGrp="1" noChangeAspect="1"/>
          </p:cNvPicPr>
          <p:nvPr>
            <p:ph idx="1"/>
          </p:nvPr>
        </p:nvPicPr>
        <p:blipFill>
          <a:blip r:embed="rId2"/>
          <a:stretch>
            <a:fillRect/>
          </a:stretch>
        </p:blipFill>
        <p:spPr>
          <a:xfrm>
            <a:off x="2498103" y="1603543"/>
            <a:ext cx="6413667" cy="4657721"/>
          </a:xfrm>
          <a:prstGeom prst="rect">
            <a:avLst/>
          </a:prstGeom>
        </p:spPr>
      </p:pic>
    </p:spTree>
    <p:extLst>
      <p:ext uri="{BB962C8B-B14F-4D97-AF65-F5344CB8AC3E}">
        <p14:creationId xmlns:p14="http://schemas.microsoft.com/office/powerpoint/2010/main" val="55593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8854-8C57-495A-B6A6-BB1A2911A469}"/>
              </a:ext>
            </a:extLst>
          </p:cNvPr>
          <p:cNvSpPr>
            <a:spLocks noGrp="1"/>
          </p:cNvSpPr>
          <p:nvPr>
            <p:ph type="title"/>
          </p:nvPr>
        </p:nvSpPr>
        <p:spPr>
          <a:xfrm>
            <a:off x="413994" y="499671"/>
            <a:ext cx="9275618" cy="562553"/>
          </a:xfrm>
        </p:spPr>
        <p:txBody>
          <a:bodyPr>
            <a:normAutofit fontScale="90000"/>
          </a:bodyPr>
          <a:lstStyle/>
          <a:p>
            <a:pPr algn="l"/>
            <a:r>
              <a:rPr lang="en-IN" dirty="0"/>
              <a:t>Decision Tree</a:t>
            </a:r>
          </a:p>
        </p:txBody>
      </p:sp>
      <p:pic>
        <p:nvPicPr>
          <p:cNvPr id="4" name="Content Placeholder 3">
            <a:extLst>
              <a:ext uri="{FF2B5EF4-FFF2-40B4-BE49-F238E27FC236}">
                <a16:creationId xmlns:a16="http://schemas.microsoft.com/office/drawing/2014/main" id="{7038CE92-07CE-4D76-985B-8139AC693250}"/>
              </a:ext>
            </a:extLst>
          </p:cNvPr>
          <p:cNvPicPr>
            <a:picLocks noGrp="1" noChangeAspect="1"/>
          </p:cNvPicPr>
          <p:nvPr>
            <p:ph idx="1"/>
          </p:nvPr>
        </p:nvPicPr>
        <p:blipFill>
          <a:blip r:embed="rId2"/>
          <a:stretch>
            <a:fillRect/>
          </a:stretch>
        </p:blipFill>
        <p:spPr>
          <a:xfrm>
            <a:off x="553039" y="1797256"/>
            <a:ext cx="6850743" cy="4191241"/>
          </a:xfrm>
          <a:prstGeom prst="rect">
            <a:avLst/>
          </a:prstGeom>
        </p:spPr>
      </p:pic>
      <p:pic>
        <p:nvPicPr>
          <p:cNvPr id="5" name="Content Placeholder 3">
            <a:extLst>
              <a:ext uri="{FF2B5EF4-FFF2-40B4-BE49-F238E27FC236}">
                <a16:creationId xmlns:a16="http://schemas.microsoft.com/office/drawing/2014/main" id="{8D6CF449-32AB-4D5B-8277-30D5E13EC836}"/>
              </a:ext>
            </a:extLst>
          </p:cNvPr>
          <p:cNvPicPr>
            <a:picLocks noChangeAspect="1"/>
          </p:cNvPicPr>
          <p:nvPr/>
        </p:nvPicPr>
        <p:blipFill>
          <a:blip r:embed="rId3"/>
          <a:stretch>
            <a:fillRect/>
          </a:stretch>
        </p:blipFill>
        <p:spPr>
          <a:xfrm>
            <a:off x="6795804" y="1176874"/>
            <a:ext cx="4939695" cy="2619949"/>
          </a:xfrm>
          <a:prstGeom prst="rect">
            <a:avLst/>
          </a:prstGeom>
        </p:spPr>
      </p:pic>
    </p:spTree>
    <p:extLst>
      <p:ext uri="{BB962C8B-B14F-4D97-AF65-F5344CB8AC3E}">
        <p14:creationId xmlns:p14="http://schemas.microsoft.com/office/powerpoint/2010/main" val="267942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E9DA-439C-4270-A04D-016B7E0ABCC6}"/>
              </a:ext>
            </a:extLst>
          </p:cNvPr>
          <p:cNvSpPr>
            <a:spLocks noGrp="1"/>
          </p:cNvSpPr>
          <p:nvPr>
            <p:ph type="title"/>
          </p:nvPr>
        </p:nvSpPr>
        <p:spPr>
          <a:xfrm>
            <a:off x="498835" y="498192"/>
            <a:ext cx="9275618" cy="562553"/>
          </a:xfrm>
        </p:spPr>
        <p:txBody>
          <a:bodyPr>
            <a:normAutofit fontScale="90000"/>
          </a:bodyPr>
          <a:lstStyle/>
          <a:p>
            <a:r>
              <a:rPr lang="en-IN" dirty="0"/>
              <a:t>Decision tree algorithms are:</a:t>
            </a:r>
          </a:p>
        </p:txBody>
      </p:sp>
      <p:sp>
        <p:nvSpPr>
          <p:cNvPr id="3" name="Content Placeholder 2">
            <a:extLst>
              <a:ext uri="{FF2B5EF4-FFF2-40B4-BE49-F238E27FC236}">
                <a16:creationId xmlns:a16="http://schemas.microsoft.com/office/drawing/2014/main" id="{068BA020-42B4-45BC-A39B-36833442BF93}"/>
              </a:ext>
            </a:extLst>
          </p:cNvPr>
          <p:cNvSpPr>
            <a:spLocks noGrp="1"/>
          </p:cNvSpPr>
          <p:nvPr>
            <p:ph idx="1"/>
          </p:nvPr>
        </p:nvSpPr>
        <p:spPr>
          <a:xfrm>
            <a:off x="602530" y="1751257"/>
            <a:ext cx="10065327" cy="2717048"/>
          </a:xfrm>
        </p:spPr>
        <p:txBody>
          <a:bodyPr/>
          <a:lstStyle/>
          <a:p>
            <a:r>
              <a:rPr lang="en-US" dirty="0"/>
              <a:t>Two types:</a:t>
            </a:r>
          </a:p>
          <a:p>
            <a:pPr lvl="1"/>
            <a:r>
              <a:rPr lang="en-IN" dirty="0"/>
              <a:t>ID3 (Iterative </a:t>
            </a:r>
            <a:r>
              <a:rPr lang="en-IN" dirty="0" err="1"/>
              <a:t>Dichotomiser</a:t>
            </a:r>
            <a:r>
              <a:rPr lang="en-IN" dirty="0"/>
              <a:t> 3)</a:t>
            </a:r>
          </a:p>
          <a:p>
            <a:pPr lvl="1"/>
            <a:r>
              <a:rPr lang="en-IN" dirty="0"/>
              <a:t>CART (Classification And Regression Tree)</a:t>
            </a:r>
          </a:p>
          <a:p>
            <a:r>
              <a:rPr lang="en-US" dirty="0"/>
              <a:t>Algorithm we are going to use in decision trees:</a:t>
            </a:r>
          </a:p>
          <a:p>
            <a:pPr lvl="1"/>
            <a:r>
              <a:rPr lang="en-US" dirty="0"/>
              <a:t>ID3 (Iterative </a:t>
            </a:r>
            <a:r>
              <a:rPr lang="en-US" dirty="0" err="1"/>
              <a:t>Dichotomiser</a:t>
            </a:r>
            <a:r>
              <a:rPr lang="en-US" dirty="0"/>
              <a:t> 3) → uses Entropy function and Information gain as metrics.</a:t>
            </a:r>
          </a:p>
          <a:p>
            <a:endParaRPr lang="en-IN" dirty="0"/>
          </a:p>
        </p:txBody>
      </p:sp>
      <p:sp>
        <p:nvSpPr>
          <p:cNvPr id="4" name="Slide Number Placeholder 3">
            <a:extLst>
              <a:ext uri="{FF2B5EF4-FFF2-40B4-BE49-F238E27FC236}">
                <a16:creationId xmlns:a16="http://schemas.microsoft.com/office/drawing/2014/main" id="{56327275-4439-4F32-AF48-55923ADD0516}"/>
              </a:ext>
            </a:extLst>
          </p:cNvPr>
          <p:cNvSpPr>
            <a:spLocks noGrp="1"/>
          </p:cNvSpPr>
          <p:nvPr>
            <p:ph type="sldNum" sz="quarter" idx="12"/>
          </p:nvPr>
        </p:nvSpPr>
        <p:spPr/>
        <p:txBody>
          <a:bodyPr/>
          <a:lstStyle/>
          <a:p>
            <a:fld id="{B589D3FA-1521-4E54-AE9A-1098104C283C}" type="slidenum">
              <a:rPr lang="en-IN" altLang="en-US" smtClean="0"/>
              <a:pPr/>
              <a:t>13</a:t>
            </a:fld>
            <a:endParaRPr lang="en-IN" altLang="en-US" dirty="0"/>
          </a:p>
        </p:txBody>
      </p:sp>
    </p:spTree>
    <p:extLst>
      <p:ext uri="{BB962C8B-B14F-4D97-AF65-F5344CB8AC3E}">
        <p14:creationId xmlns:p14="http://schemas.microsoft.com/office/powerpoint/2010/main" val="1983903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5F6D-ED63-4B42-AC30-F5F57E9932EB}"/>
              </a:ext>
            </a:extLst>
          </p:cNvPr>
          <p:cNvSpPr>
            <a:spLocks noGrp="1"/>
          </p:cNvSpPr>
          <p:nvPr>
            <p:ph type="title"/>
          </p:nvPr>
        </p:nvSpPr>
        <p:spPr>
          <a:xfrm>
            <a:off x="338579" y="545326"/>
            <a:ext cx="9275618" cy="562553"/>
          </a:xfrm>
        </p:spPr>
        <p:txBody>
          <a:bodyPr>
            <a:normAutofit fontScale="90000"/>
          </a:bodyPr>
          <a:lstStyle/>
          <a:p>
            <a:r>
              <a:rPr lang="en-IN" dirty="0"/>
              <a:t>Step 1: Create a root node</a:t>
            </a:r>
          </a:p>
        </p:txBody>
      </p:sp>
      <p:sp>
        <p:nvSpPr>
          <p:cNvPr id="3" name="Content Placeholder 2">
            <a:extLst>
              <a:ext uri="{FF2B5EF4-FFF2-40B4-BE49-F238E27FC236}">
                <a16:creationId xmlns:a16="http://schemas.microsoft.com/office/drawing/2014/main" id="{7A0C9F8C-180B-454C-AC18-8E98AC86CFCD}"/>
              </a:ext>
            </a:extLst>
          </p:cNvPr>
          <p:cNvSpPr>
            <a:spLocks noGrp="1"/>
          </p:cNvSpPr>
          <p:nvPr>
            <p:ph idx="1"/>
          </p:nvPr>
        </p:nvSpPr>
        <p:spPr>
          <a:xfrm>
            <a:off x="932467" y="545326"/>
            <a:ext cx="10065327" cy="4859338"/>
          </a:xfrm>
        </p:spPr>
        <p:txBody>
          <a:bodyPr/>
          <a:lstStyle/>
          <a:p>
            <a:r>
              <a:rPr lang="en-IN" dirty="0"/>
              <a:t>How to choose the root node?</a:t>
            </a:r>
          </a:p>
          <a:p>
            <a:pPr lvl="1"/>
            <a:r>
              <a:rPr lang="en-IN" dirty="0"/>
              <a:t>Choose the attribute that best classifies the data.</a:t>
            </a:r>
          </a:p>
          <a:p>
            <a:r>
              <a:rPr lang="en-IN" dirty="0"/>
              <a:t>How to choose the best attribute?</a:t>
            </a:r>
          </a:p>
          <a:p>
            <a:pPr lvl="1"/>
            <a:r>
              <a:rPr lang="en-IN" dirty="0"/>
              <a:t>Here come the ID3 algorithm</a:t>
            </a:r>
          </a:p>
        </p:txBody>
      </p:sp>
    </p:spTree>
    <p:extLst>
      <p:ext uri="{BB962C8B-B14F-4D97-AF65-F5344CB8AC3E}">
        <p14:creationId xmlns:p14="http://schemas.microsoft.com/office/powerpoint/2010/main" val="96923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8A32-002F-4296-B1C5-E308B50B1303}"/>
              </a:ext>
            </a:extLst>
          </p:cNvPr>
          <p:cNvSpPr>
            <a:spLocks noGrp="1"/>
          </p:cNvSpPr>
          <p:nvPr>
            <p:ph type="title"/>
          </p:nvPr>
        </p:nvSpPr>
        <p:spPr>
          <a:xfrm>
            <a:off x="505893" y="509454"/>
            <a:ext cx="6130577" cy="660400"/>
          </a:xfrm>
        </p:spPr>
        <p:txBody>
          <a:bodyPr>
            <a:normAutofit/>
          </a:bodyPr>
          <a:lstStyle/>
          <a:p>
            <a:r>
              <a:rPr lang="en-IN" dirty="0"/>
              <a:t>Entropy</a:t>
            </a:r>
          </a:p>
        </p:txBody>
      </p:sp>
      <p:sp>
        <p:nvSpPr>
          <p:cNvPr id="3" name="Content Placeholder 2">
            <a:extLst>
              <a:ext uri="{FF2B5EF4-FFF2-40B4-BE49-F238E27FC236}">
                <a16:creationId xmlns:a16="http://schemas.microsoft.com/office/drawing/2014/main" id="{CDEE0180-71FE-4EA3-B22B-7475508E54E5}"/>
              </a:ext>
            </a:extLst>
          </p:cNvPr>
          <p:cNvSpPr>
            <a:spLocks noGrp="1"/>
          </p:cNvSpPr>
          <p:nvPr>
            <p:ph idx="1"/>
          </p:nvPr>
        </p:nvSpPr>
        <p:spPr>
          <a:xfrm>
            <a:off x="1091974" y="1479443"/>
            <a:ext cx="8596668" cy="4446802"/>
          </a:xfrm>
        </p:spPr>
        <p:txBody>
          <a:bodyPr>
            <a:normAutofit/>
          </a:bodyPr>
          <a:lstStyle/>
          <a:p>
            <a:r>
              <a:rPr lang="en-US" altLang="en-US" sz="2400" dirty="0">
                <a:latin typeface="Arial" panose="020B0604020202020204" pitchFamily="34" charset="0"/>
                <a:cs typeface="Arial" panose="020B0604020202020204" pitchFamily="34" charset="0"/>
              </a:rPr>
              <a:t>A formula to calculate the homogeneity of a sample.</a:t>
            </a:r>
          </a:p>
          <a:p>
            <a:r>
              <a:rPr lang="en-US" altLang="en-US" sz="2400" dirty="0">
                <a:latin typeface="Arial" panose="020B0604020202020204" pitchFamily="34" charset="0"/>
                <a:cs typeface="Arial" panose="020B0604020202020204" pitchFamily="34" charset="0"/>
              </a:rPr>
              <a:t>A completely homogeneous sample has entropy of 0.</a:t>
            </a:r>
          </a:p>
          <a:p>
            <a:r>
              <a:rPr lang="en-US" altLang="en-US" sz="2400" dirty="0">
                <a:latin typeface="Arial" panose="020B0604020202020204" pitchFamily="34" charset="0"/>
                <a:cs typeface="Arial" panose="020B0604020202020204" pitchFamily="34" charset="0"/>
              </a:rPr>
              <a:t>An equally divided sample has entropy of 1.</a:t>
            </a:r>
          </a:p>
          <a:p>
            <a:r>
              <a:rPr lang="en-US" altLang="en-US" sz="2400" dirty="0">
                <a:latin typeface="Arial" panose="020B0604020202020204" pitchFamily="34" charset="0"/>
                <a:cs typeface="Times New Roman" panose="02020603050405020304" pitchFamily="18" charset="0"/>
              </a:rPr>
              <a:t>Entropy(s) = - p+log2 (p+) -p-log2 (p-) for a sample of negative and positive elements.</a:t>
            </a:r>
          </a:p>
          <a:p>
            <a:r>
              <a:rPr lang="en-US" altLang="en-US" sz="2400" dirty="0">
                <a:latin typeface="Arial" panose="020B0604020202020204" pitchFamily="34" charset="0"/>
                <a:cs typeface="Arial" panose="020B0604020202020204" pitchFamily="34" charset="0"/>
              </a:rPr>
              <a:t>The formula for entropy is: </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pl-PL" dirty="0"/>
          </a:p>
          <a:p>
            <a:endParaRPr lang="en-IN" dirty="0"/>
          </a:p>
        </p:txBody>
      </p:sp>
      <p:pic>
        <p:nvPicPr>
          <p:cNvPr id="4" name="Picture 4" descr="0">
            <a:extLst>
              <a:ext uri="{FF2B5EF4-FFF2-40B4-BE49-F238E27FC236}">
                <a16:creationId xmlns:a16="http://schemas.microsoft.com/office/drawing/2014/main" id="{457A9E40-5BF6-494D-8D0C-546239E45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128" y="4460982"/>
            <a:ext cx="38862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3E887E4-45C3-4F50-9609-141B529427F8}"/>
              </a:ext>
            </a:extLst>
          </p:cNvPr>
          <p:cNvCxnSpPr>
            <a:cxnSpLocks/>
          </p:cNvCxnSpPr>
          <p:nvPr/>
        </p:nvCxnSpPr>
        <p:spPr>
          <a:xfrm>
            <a:off x="4731657" y="5688145"/>
            <a:ext cx="14514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274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EEAE-9659-439C-AD3F-507D3DA1175D}"/>
              </a:ext>
            </a:extLst>
          </p:cNvPr>
          <p:cNvSpPr>
            <a:spLocks noGrp="1"/>
          </p:cNvSpPr>
          <p:nvPr>
            <p:ph type="title"/>
          </p:nvPr>
        </p:nvSpPr>
        <p:spPr>
          <a:xfrm>
            <a:off x="423421" y="517045"/>
            <a:ext cx="6759804" cy="562553"/>
          </a:xfrm>
        </p:spPr>
        <p:txBody>
          <a:bodyPr>
            <a:normAutofit fontScale="90000"/>
          </a:bodyPr>
          <a:lstStyle/>
          <a:p>
            <a:r>
              <a:rPr lang="en-US" dirty="0"/>
              <a:t>Entropy</a:t>
            </a:r>
            <a:endParaRPr lang="en-IN" dirty="0"/>
          </a:p>
        </p:txBody>
      </p:sp>
      <p:sp>
        <p:nvSpPr>
          <p:cNvPr id="3" name="Content Placeholder 2">
            <a:extLst>
              <a:ext uri="{FF2B5EF4-FFF2-40B4-BE49-F238E27FC236}">
                <a16:creationId xmlns:a16="http://schemas.microsoft.com/office/drawing/2014/main" id="{FC0B8301-F4FC-4B58-879F-6FD7C7F48C1A}"/>
              </a:ext>
            </a:extLst>
          </p:cNvPr>
          <p:cNvSpPr>
            <a:spLocks noGrp="1"/>
          </p:cNvSpPr>
          <p:nvPr>
            <p:ph idx="1"/>
          </p:nvPr>
        </p:nvSpPr>
        <p:spPr/>
        <p:txBody>
          <a:bodyPr>
            <a:normAutofit/>
          </a:bodyPr>
          <a:lstStyle/>
          <a:p>
            <a:endParaRPr lang="en-IN" dirty="0"/>
          </a:p>
          <a:p>
            <a:endParaRPr lang="en-IN" dirty="0"/>
          </a:p>
          <a:p>
            <a:endParaRPr lang="en-IN" dirty="0"/>
          </a:p>
          <a:p>
            <a:endParaRPr lang="en-IN" dirty="0"/>
          </a:p>
          <a:p>
            <a:endParaRPr lang="en-IN" dirty="0"/>
          </a:p>
          <a:p>
            <a:endParaRPr lang="en-IN" dirty="0"/>
          </a:p>
          <a:p>
            <a:endParaRPr lang="en-IN" dirty="0"/>
          </a:p>
          <a:p>
            <a:r>
              <a:rPr lang="pl-PL" dirty="0"/>
              <a:t>Entropy(S) = - (9/14) Log2 (9/14) - (5/14) Log2 (5/14) = 0.940</a:t>
            </a:r>
            <a:endParaRPr lang="en-IN" dirty="0"/>
          </a:p>
        </p:txBody>
      </p:sp>
      <p:pic>
        <p:nvPicPr>
          <p:cNvPr id="4" name="Content Placeholder 3">
            <a:extLst>
              <a:ext uri="{FF2B5EF4-FFF2-40B4-BE49-F238E27FC236}">
                <a16:creationId xmlns:a16="http://schemas.microsoft.com/office/drawing/2014/main" id="{B6F14273-F564-47CB-B27B-2ACADE2717A1}"/>
              </a:ext>
            </a:extLst>
          </p:cNvPr>
          <p:cNvPicPr>
            <a:picLocks noChangeAspect="1"/>
          </p:cNvPicPr>
          <p:nvPr/>
        </p:nvPicPr>
        <p:blipFill>
          <a:blip r:embed="rId2"/>
          <a:stretch>
            <a:fillRect/>
          </a:stretch>
        </p:blipFill>
        <p:spPr>
          <a:xfrm>
            <a:off x="1915810" y="1317625"/>
            <a:ext cx="6720114" cy="3748375"/>
          </a:xfrm>
          <a:prstGeom prst="rect">
            <a:avLst/>
          </a:prstGeom>
        </p:spPr>
      </p:pic>
    </p:spTree>
    <p:extLst>
      <p:ext uri="{BB962C8B-B14F-4D97-AF65-F5344CB8AC3E}">
        <p14:creationId xmlns:p14="http://schemas.microsoft.com/office/powerpoint/2010/main" val="1789232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64A0-EE70-4E22-9B99-CBD0279D8627}"/>
              </a:ext>
            </a:extLst>
          </p:cNvPr>
          <p:cNvSpPr>
            <a:spLocks noGrp="1"/>
          </p:cNvSpPr>
          <p:nvPr>
            <p:ph type="title"/>
          </p:nvPr>
        </p:nvSpPr>
        <p:spPr/>
        <p:txBody>
          <a:bodyPr>
            <a:normAutofit fontScale="90000"/>
          </a:bodyPr>
          <a:lstStyle/>
          <a:p>
            <a:pPr algn="l"/>
            <a:r>
              <a:rPr lang="en-IN" dirty="0"/>
              <a:t>Information Gain:</a:t>
            </a:r>
          </a:p>
        </p:txBody>
      </p:sp>
      <p:sp>
        <p:nvSpPr>
          <p:cNvPr id="3" name="Content Placeholder 2">
            <a:extLst>
              <a:ext uri="{FF2B5EF4-FFF2-40B4-BE49-F238E27FC236}">
                <a16:creationId xmlns:a16="http://schemas.microsoft.com/office/drawing/2014/main" id="{2E067E59-4F8A-4D09-B2FC-C8AE347CE049}"/>
              </a:ext>
            </a:extLst>
          </p:cNvPr>
          <p:cNvSpPr>
            <a:spLocks noGrp="1"/>
          </p:cNvSpPr>
          <p:nvPr>
            <p:ph idx="1"/>
          </p:nvPr>
        </p:nvSpPr>
        <p:spPr>
          <a:xfrm>
            <a:off x="838200" y="1634065"/>
            <a:ext cx="10072779" cy="4970244"/>
          </a:xfrm>
        </p:spPr>
        <p:txBody>
          <a:bodyPr>
            <a:normAutofit/>
          </a:bodyPr>
          <a:lstStyle/>
          <a:p>
            <a:r>
              <a:rPr lang="en-US" altLang="en-US" sz="2100" dirty="0">
                <a:latin typeface="Arial" panose="020B0604020202020204" pitchFamily="34" charset="0"/>
                <a:cs typeface="Arial" panose="020B0604020202020204" pitchFamily="34" charset="0"/>
              </a:rPr>
              <a:t>The information gain is based on the decrease in entropy after a dataset is split on an attribute.</a:t>
            </a:r>
          </a:p>
          <a:p>
            <a:r>
              <a:rPr lang="en-US" altLang="en-US" sz="2100" dirty="0">
                <a:latin typeface="Arial" panose="020B0604020202020204" pitchFamily="34" charset="0"/>
                <a:cs typeface="Arial" panose="020B0604020202020204" pitchFamily="34" charset="0"/>
              </a:rPr>
              <a:t>Which attribute creates the most homogeneous branches?</a:t>
            </a:r>
          </a:p>
          <a:p>
            <a:r>
              <a:rPr lang="en-US" altLang="en-US" sz="2100" dirty="0">
                <a:latin typeface="Arial" panose="020B0604020202020204" pitchFamily="34" charset="0"/>
                <a:cs typeface="Arial" panose="020B0604020202020204" pitchFamily="34" charset="0"/>
              </a:rPr>
              <a:t>First the entropy of the total dataset is calculated.</a:t>
            </a:r>
          </a:p>
          <a:p>
            <a:r>
              <a:rPr lang="en-US" altLang="en-US" sz="2100" dirty="0">
                <a:latin typeface="Arial" panose="020B0604020202020204" pitchFamily="34" charset="0"/>
                <a:cs typeface="Arial" panose="020B0604020202020204" pitchFamily="34" charset="0"/>
              </a:rPr>
              <a:t>The dataset is then split on the different attributes.</a:t>
            </a:r>
          </a:p>
          <a:p>
            <a:r>
              <a:rPr lang="en-US" altLang="en-US" sz="2100" dirty="0">
                <a:latin typeface="Arial" panose="020B0604020202020204" pitchFamily="34" charset="0"/>
                <a:cs typeface="Times New Roman" panose="02020603050405020304" pitchFamily="18" charset="0"/>
              </a:rPr>
              <a:t>The entropy for each branch is calculated. Then it is added proportionally, to get total entropy for the split. </a:t>
            </a:r>
          </a:p>
          <a:p>
            <a:r>
              <a:rPr lang="en-US" altLang="en-US" sz="2100" dirty="0">
                <a:latin typeface="Arial" panose="020B0604020202020204" pitchFamily="34" charset="0"/>
                <a:cs typeface="Times New Roman" panose="02020603050405020304" pitchFamily="18" charset="0"/>
              </a:rPr>
              <a:t>The resulting entropy is subtracted from the entropy before the split.</a:t>
            </a:r>
          </a:p>
          <a:p>
            <a:r>
              <a:rPr lang="en-US" altLang="en-US" sz="2100" dirty="0">
                <a:latin typeface="Arial" panose="020B0604020202020204" pitchFamily="34" charset="0"/>
                <a:cs typeface="Times New Roman" panose="02020603050405020304" pitchFamily="18" charset="0"/>
              </a:rPr>
              <a:t>The result is the Information Gain, or decrease in entropy.</a:t>
            </a:r>
          </a:p>
          <a:p>
            <a:r>
              <a:rPr lang="en-US" altLang="en-US" sz="2100" dirty="0">
                <a:latin typeface="Arial" panose="020B0604020202020204" pitchFamily="34" charset="0"/>
                <a:cs typeface="Times New Roman" panose="02020603050405020304" pitchFamily="18" charset="0"/>
              </a:rPr>
              <a:t>The attribute that yields the largest IG is chosen for the decision node.</a:t>
            </a:r>
            <a:endParaRPr lang="en-IN" sz="2100" dirty="0"/>
          </a:p>
        </p:txBody>
      </p:sp>
      <p:pic>
        <p:nvPicPr>
          <p:cNvPr id="5" name="Picture 4">
            <a:extLst>
              <a:ext uri="{FF2B5EF4-FFF2-40B4-BE49-F238E27FC236}">
                <a16:creationId xmlns:a16="http://schemas.microsoft.com/office/drawing/2014/main" id="{1F8E9027-B1B3-4552-AC0D-7A50BCC8A323}"/>
              </a:ext>
            </a:extLst>
          </p:cNvPr>
          <p:cNvPicPr>
            <a:picLocks noChangeAspect="1"/>
          </p:cNvPicPr>
          <p:nvPr/>
        </p:nvPicPr>
        <p:blipFill>
          <a:blip r:embed="rId2"/>
          <a:stretch>
            <a:fillRect/>
          </a:stretch>
        </p:blipFill>
        <p:spPr>
          <a:xfrm>
            <a:off x="2240882" y="1183599"/>
            <a:ext cx="5544189" cy="1089470"/>
          </a:xfrm>
          <a:prstGeom prst="rect">
            <a:avLst/>
          </a:prstGeom>
        </p:spPr>
      </p:pic>
    </p:spTree>
    <p:extLst>
      <p:ext uri="{BB962C8B-B14F-4D97-AF65-F5344CB8AC3E}">
        <p14:creationId xmlns:p14="http://schemas.microsoft.com/office/powerpoint/2010/main" val="805139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AB0D-A664-4B37-8E55-8BD034C82909}"/>
              </a:ext>
            </a:extLst>
          </p:cNvPr>
          <p:cNvSpPr>
            <a:spLocks noGrp="1"/>
          </p:cNvSpPr>
          <p:nvPr>
            <p:ph type="title"/>
          </p:nvPr>
        </p:nvSpPr>
        <p:spPr>
          <a:xfrm>
            <a:off x="482791" y="419192"/>
            <a:ext cx="4704055" cy="966525"/>
          </a:xfrm>
        </p:spPr>
        <p:txBody>
          <a:bodyPr>
            <a:normAutofit/>
          </a:bodyPr>
          <a:lstStyle/>
          <a:p>
            <a:r>
              <a:rPr lang="en-IN" dirty="0"/>
              <a:t>Steps</a:t>
            </a:r>
          </a:p>
        </p:txBody>
      </p:sp>
      <p:sp>
        <p:nvSpPr>
          <p:cNvPr id="3" name="Content Placeholder 2">
            <a:extLst>
              <a:ext uri="{FF2B5EF4-FFF2-40B4-BE49-F238E27FC236}">
                <a16:creationId xmlns:a16="http://schemas.microsoft.com/office/drawing/2014/main" id="{8CF09153-F2B1-4C9F-A835-9B7BC35E86E4}"/>
              </a:ext>
            </a:extLst>
          </p:cNvPr>
          <p:cNvSpPr>
            <a:spLocks noGrp="1"/>
          </p:cNvSpPr>
          <p:nvPr>
            <p:ph idx="4294967295"/>
          </p:nvPr>
        </p:nvSpPr>
        <p:spPr>
          <a:xfrm>
            <a:off x="743114" y="1722978"/>
            <a:ext cx="10064750" cy="4859338"/>
          </a:xfrm>
        </p:spPr>
        <p:txBody>
          <a:bodyPr/>
          <a:lstStyle/>
          <a:p>
            <a:pPr marL="514350" indent="-514350">
              <a:buFont typeface="+mj-lt"/>
              <a:buAutoNum type="arabicPeriod"/>
            </a:pPr>
            <a:r>
              <a:rPr lang="en-IN" dirty="0"/>
              <a:t>Compute the Entropy of the complete dataset</a:t>
            </a:r>
            <a:r>
              <a:rPr lang="en-IN" b="1" dirty="0"/>
              <a:t> Entropy(S)</a:t>
            </a:r>
          </a:p>
          <a:p>
            <a:pPr marL="514350" indent="-514350">
              <a:buFont typeface="+mj-lt"/>
              <a:buAutoNum type="arabicPeriod"/>
            </a:pPr>
            <a:r>
              <a:rPr lang="en-IN" dirty="0"/>
              <a:t>For every Attribute / Feature:</a:t>
            </a:r>
          </a:p>
          <a:p>
            <a:pPr marL="914400" lvl="1" indent="-457200">
              <a:buFont typeface="+mj-lt"/>
              <a:buAutoNum type="arabicPeriod"/>
            </a:pPr>
            <a:r>
              <a:rPr lang="en-IN" dirty="0"/>
              <a:t>Calculate the Entropy for all other values</a:t>
            </a:r>
          </a:p>
          <a:p>
            <a:pPr marL="1143000" lvl="1" indent="-457200">
              <a:buFont typeface="+mj-lt"/>
              <a:buAutoNum type="arabicPeriod"/>
            </a:pPr>
            <a:r>
              <a:rPr lang="en-IN" dirty="0"/>
              <a:t>Calculate the Information Gain</a:t>
            </a:r>
          </a:p>
          <a:p>
            <a:pPr marL="514350" indent="-514350">
              <a:buFont typeface="+mj-lt"/>
              <a:buAutoNum type="arabicPeriod"/>
            </a:pPr>
            <a:r>
              <a:rPr lang="en-IN" dirty="0"/>
              <a:t>Pick the attribute with the highest Information Gain.</a:t>
            </a:r>
          </a:p>
          <a:p>
            <a:pPr marL="514350" indent="-514350">
              <a:buFont typeface="+mj-lt"/>
              <a:buAutoNum type="arabicPeriod"/>
            </a:pPr>
            <a:r>
              <a:rPr lang="en-IN" dirty="0"/>
              <a:t>Repeat until we get the desired tree.</a:t>
            </a:r>
          </a:p>
        </p:txBody>
      </p:sp>
    </p:spTree>
    <p:extLst>
      <p:ext uri="{BB962C8B-B14F-4D97-AF65-F5344CB8AC3E}">
        <p14:creationId xmlns:p14="http://schemas.microsoft.com/office/powerpoint/2010/main" val="3504007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81D4150-46B9-4412-8FCC-4761EEEEFA93}"/>
              </a:ext>
            </a:extLst>
          </p:cNvPr>
          <p:cNvPicPr>
            <a:picLocks noGrp="1" noChangeAspect="1"/>
          </p:cNvPicPr>
          <p:nvPr>
            <p:ph idx="1"/>
          </p:nvPr>
        </p:nvPicPr>
        <p:blipFill>
          <a:blip r:embed="rId2"/>
          <a:stretch>
            <a:fillRect/>
          </a:stretch>
        </p:blipFill>
        <p:spPr>
          <a:xfrm>
            <a:off x="574249" y="1261203"/>
            <a:ext cx="10140649" cy="5070325"/>
          </a:xfrm>
          <a:prstGeom prst="rect">
            <a:avLst/>
          </a:prstGeom>
        </p:spPr>
      </p:pic>
    </p:spTree>
    <p:extLst>
      <p:ext uri="{BB962C8B-B14F-4D97-AF65-F5344CB8AC3E}">
        <p14:creationId xmlns:p14="http://schemas.microsoft.com/office/powerpoint/2010/main" val="3959578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40597E-419F-413C-A352-BB62E1473655}"/>
              </a:ext>
            </a:extLst>
          </p:cNvPr>
          <p:cNvPicPr>
            <a:picLocks noChangeAspect="1"/>
          </p:cNvPicPr>
          <p:nvPr/>
        </p:nvPicPr>
        <p:blipFill>
          <a:blip r:embed="rId2"/>
          <a:stretch>
            <a:fillRect/>
          </a:stretch>
        </p:blipFill>
        <p:spPr>
          <a:xfrm>
            <a:off x="0" y="655320"/>
            <a:ext cx="11164258" cy="402336"/>
          </a:xfrm>
          <a:prstGeom prst="rect">
            <a:avLst/>
          </a:prstGeom>
        </p:spPr>
      </p:pic>
      <p:sp>
        <p:nvSpPr>
          <p:cNvPr id="4" name="Rounded Rectangle 8">
            <a:extLst>
              <a:ext uri="{FF2B5EF4-FFF2-40B4-BE49-F238E27FC236}">
                <a16:creationId xmlns:a16="http://schemas.microsoft.com/office/drawing/2014/main" id="{B040ED4F-EB31-490F-B00B-913C696D8726}"/>
              </a:ext>
            </a:extLst>
          </p:cNvPr>
          <p:cNvSpPr txBox="1">
            <a:spLocks/>
          </p:cNvSpPr>
          <p:nvPr/>
        </p:nvSpPr>
        <p:spPr>
          <a:xfrm>
            <a:off x="839695" y="546645"/>
            <a:ext cx="2052917" cy="619686"/>
          </a:xfrm>
          <a:prstGeom prst="roundRect">
            <a:avLst/>
          </a:prstGeom>
          <a:solidFill>
            <a:schemeClr val="bg1"/>
          </a:solidFill>
          <a:ln w="19050">
            <a:solidFill>
              <a:schemeClr val="bg1">
                <a:lumMod val="50000"/>
              </a:schemeClr>
            </a:solidFill>
          </a:ln>
        </p:spPr>
        <p:txBody>
          <a:bodyPr vert="horz" lIns="91440" tIns="45720" rIns="91440" bIns="45720" rtlCol="0" anchor="ctr">
            <a:noAutofit/>
          </a:bodyPr>
          <a:lstStyle>
            <a:defPPr>
              <a:defRPr lang="en-US"/>
            </a:defPPr>
            <a:lvl1pPr algn="ctr">
              <a:lnSpc>
                <a:spcPct val="90000"/>
              </a:lnSpc>
              <a:spcBef>
                <a:spcPct val="0"/>
              </a:spcBef>
              <a:buNone/>
              <a:defRPr lang="en-IN" sz="4000" b="0" cap="none" spc="0">
                <a:ln w="0"/>
                <a:effectLst>
                  <a:outerShdw blurRad="38100" dist="19050" dir="2700000" algn="tl" rotWithShape="0">
                    <a:schemeClr val="dk1">
                      <a:alpha val="40000"/>
                    </a:schemeClr>
                  </a:outerShdw>
                </a:effectLst>
                <a:latin typeface="+mj-lt"/>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Light" panose="020F0302020204030204" pitchFamily="34" charset="0"/>
                <a:ea typeface="+mj-ea"/>
                <a:cs typeface="Calibri Light" panose="020F0302020204030204" pitchFamily="34" charset="0"/>
              </a:rPr>
              <a:t>Agenda</a:t>
            </a:r>
          </a:p>
        </p:txBody>
      </p:sp>
      <p:sp>
        <p:nvSpPr>
          <p:cNvPr id="6" name="Content Placeholder 5">
            <a:extLst>
              <a:ext uri="{FF2B5EF4-FFF2-40B4-BE49-F238E27FC236}">
                <a16:creationId xmlns:a16="http://schemas.microsoft.com/office/drawing/2014/main" id="{B36AC085-3828-43F7-AAEC-FA2909D9D39D}"/>
              </a:ext>
            </a:extLst>
          </p:cNvPr>
          <p:cNvSpPr txBox="1">
            <a:spLocks/>
          </p:cNvSpPr>
          <p:nvPr/>
        </p:nvSpPr>
        <p:spPr>
          <a:xfrm>
            <a:off x="775447" y="1882588"/>
            <a:ext cx="10065327" cy="4975411"/>
          </a:xfrm>
          <a:prstGeom prst="rect">
            <a:avLst/>
          </a:prstGeom>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Revision</a:t>
            </a:r>
          </a:p>
          <a:p>
            <a:r>
              <a:rPr lang="en-US" sz="2400" dirty="0"/>
              <a:t>What is a Decision Tree?</a:t>
            </a:r>
          </a:p>
          <a:p>
            <a:r>
              <a:rPr lang="en-US" sz="2400" dirty="0"/>
              <a:t>Components of Decision Tree.</a:t>
            </a:r>
          </a:p>
          <a:p>
            <a:r>
              <a:rPr lang="en-IN" sz="2400" dirty="0"/>
              <a:t>Decision tree algorithms: ID3</a:t>
            </a:r>
          </a:p>
          <a:p>
            <a:r>
              <a:rPr lang="en-IN" sz="2400" dirty="0"/>
              <a:t>When to stop splitting?</a:t>
            </a:r>
          </a:p>
          <a:p>
            <a:r>
              <a:rPr lang="en-US" sz="2400" dirty="0"/>
              <a:t>P</a:t>
            </a:r>
            <a:r>
              <a:rPr lang="en-IN" sz="2400" dirty="0" err="1"/>
              <a:t>runing</a:t>
            </a:r>
            <a:endParaRPr lang="en-IN" sz="2400" dirty="0"/>
          </a:p>
          <a:p>
            <a:r>
              <a:rPr lang="en-US" sz="2400" dirty="0"/>
              <a:t>F</a:t>
            </a:r>
            <a:r>
              <a:rPr lang="en-IN" sz="2400" dirty="0" err="1"/>
              <a:t>inal</a:t>
            </a:r>
            <a:r>
              <a:rPr lang="en-IN" sz="2400" dirty="0"/>
              <a:t> comments </a:t>
            </a:r>
          </a:p>
          <a:p>
            <a:r>
              <a:rPr lang="en-US" sz="2400" dirty="0"/>
              <a:t>D</a:t>
            </a:r>
            <a:r>
              <a:rPr lang="en-IN" sz="2400" dirty="0"/>
              <a:t>emo </a:t>
            </a:r>
          </a:p>
          <a:p>
            <a:r>
              <a:rPr lang="en-US" sz="2400" dirty="0"/>
              <a:t>P</a:t>
            </a:r>
            <a:r>
              <a:rPr lang="en-IN" sz="2400" dirty="0" err="1"/>
              <a:t>ractice</a:t>
            </a:r>
            <a:r>
              <a:rPr lang="en-IN" sz="2400" dirty="0"/>
              <a:t> Exercise</a:t>
            </a:r>
          </a:p>
          <a:p>
            <a:r>
              <a:rPr lang="en-US" sz="2400" dirty="0"/>
              <a:t>Decision Tree Regression</a:t>
            </a:r>
          </a:p>
          <a:p>
            <a:r>
              <a:rPr lang="en-US" sz="2400" dirty="0"/>
              <a:t>Demo</a:t>
            </a:r>
          </a:p>
          <a:p>
            <a:endParaRPr lang="en-US" sz="2400" dirty="0"/>
          </a:p>
          <a:p>
            <a:endParaRPr lang="en-US" sz="2400" dirty="0"/>
          </a:p>
        </p:txBody>
      </p:sp>
    </p:spTree>
    <p:extLst>
      <p:ext uri="{BB962C8B-B14F-4D97-AF65-F5344CB8AC3E}">
        <p14:creationId xmlns:p14="http://schemas.microsoft.com/office/powerpoint/2010/main" val="4200511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40511A-B056-401E-A5DC-D9C48E8DF9C4}"/>
              </a:ext>
            </a:extLst>
          </p:cNvPr>
          <p:cNvPicPr>
            <a:picLocks noGrp="1" noChangeAspect="1"/>
          </p:cNvPicPr>
          <p:nvPr>
            <p:ph idx="1"/>
          </p:nvPr>
        </p:nvPicPr>
        <p:blipFill>
          <a:blip r:embed="rId2"/>
          <a:stretch>
            <a:fillRect/>
          </a:stretch>
        </p:blipFill>
        <p:spPr>
          <a:xfrm>
            <a:off x="767407" y="1395019"/>
            <a:ext cx="10189311" cy="5016840"/>
          </a:xfrm>
          <a:prstGeom prst="rect">
            <a:avLst/>
          </a:prstGeom>
        </p:spPr>
      </p:pic>
    </p:spTree>
    <p:extLst>
      <p:ext uri="{BB962C8B-B14F-4D97-AF65-F5344CB8AC3E}">
        <p14:creationId xmlns:p14="http://schemas.microsoft.com/office/powerpoint/2010/main" val="369364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4E01753-889A-4512-A3C8-06107AC5070A}"/>
              </a:ext>
            </a:extLst>
          </p:cNvPr>
          <p:cNvPicPr>
            <a:picLocks noGrp="1" noChangeAspect="1"/>
          </p:cNvPicPr>
          <p:nvPr>
            <p:ph idx="1"/>
          </p:nvPr>
        </p:nvPicPr>
        <p:blipFill>
          <a:blip r:embed="rId2"/>
          <a:stretch>
            <a:fillRect/>
          </a:stretch>
        </p:blipFill>
        <p:spPr>
          <a:xfrm>
            <a:off x="512622" y="1214629"/>
            <a:ext cx="9601196" cy="4966709"/>
          </a:xfrm>
          <a:prstGeom prst="rect">
            <a:avLst/>
          </a:prstGeom>
        </p:spPr>
      </p:pic>
    </p:spTree>
    <p:extLst>
      <p:ext uri="{BB962C8B-B14F-4D97-AF65-F5344CB8AC3E}">
        <p14:creationId xmlns:p14="http://schemas.microsoft.com/office/powerpoint/2010/main" val="757038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D39BFC-883E-4307-B4C8-E5E9CC1D9C5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6B4518F-C966-4CA5-9186-24BCE7C01517}"/>
              </a:ext>
            </a:extLst>
          </p:cNvPr>
          <p:cNvPicPr>
            <a:picLocks noChangeAspect="1"/>
          </p:cNvPicPr>
          <p:nvPr/>
        </p:nvPicPr>
        <p:blipFill>
          <a:blip r:embed="rId2"/>
          <a:stretch>
            <a:fillRect/>
          </a:stretch>
        </p:blipFill>
        <p:spPr>
          <a:xfrm>
            <a:off x="733174" y="1160326"/>
            <a:ext cx="9937969" cy="5334089"/>
          </a:xfrm>
          <a:prstGeom prst="rect">
            <a:avLst/>
          </a:prstGeom>
        </p:spPr>
      </p:pic>
    </p:spTree>
    <p:extLst>
      <p:ext uri="{BB962C8B-B14F-4D97-AF65-F5344CB8AC3E}">
        <p14:creationId xmlns:p14="http://schemas.microsoft.com/office/powerpoint/2010/main" val="336564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09D680-535E-4BD5-A8B1-C995CB543AF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A83969A-A5B9-43B3-A9E4-87CBA0C23B47}"/>
              </a:ext>
            </a:extLst>
          </p:cNvPr>
          <p:cNvPicPr>
            <a:picLocks noChangeAspect="1"/>
          </p:cNvPicPr>
          <p:nvPr/>
        </p:nvPicPr>
        <p:blipFill>
          <a:blip r:embed="rId2"/>
          <a:stretch>
            <a:fillRect/>
          </a:stretch>
        </p:blipFill>
        <p:spPr>
          <a:xfrm>
            <a:off x="710087" y="1089025"/>
            <a:ext cx="10193440" cy="5467712"/>
          </a:xfrm>
          <a:prstGeom prst="rect">
            <a:avLst/>
          </a:prstGeom>
        </p:spPr>
      </p:pic>
    </p:spTree>
    <p:extLst>
      <p:ext uri="{BB962C8B-B14F-4D97-AF65-F5344CB8AC3E}">
        <p14:creationId xmlns:p14="http://schemas.microsoft.com/office/powerpoint/2010/main" val="2779692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8B8DEE-762E-44C9-97C4-69BCFA32D5C2}"/>
              </a:ext>
            </a:extLst>
          </p:cNvPr>
          <p:cNvPicPr>
            <a:picLocks noGrp="1" noChangeAspect="1"/>
          </p:cNvPicPr>
          <p:nvPr>
            <p:ph idx="1"/>
          </p:nvPr>
        </p:nvPicPr>
        <p:blipFill>
          <a:blip r:embed="rId2"/>
          <a:stretch>
            <a:fillRect/>
          </a:stretch>
        </p:blipFill>
        <p:spPr>
          <a:xfrm>
            <a:off x="838200" y="1106450"/>
            <a:ext cx="8720579" cy="4916807"/>
          </a:xfrm>
          <a:prstGeom prst="rect">
            <a:avLst/>
          </a:prstGeom>
        </p:spPr>
      </p:pic>
    </p:spTree>
    <p:extLst>
      <p:ext uri="{BB962C8B-B14F-4D97-AF65-F5344CB8AC3E}">
        <p14:creationId xmlns:p14="http://schemas.microsoft.com/office/powerpoint/2010/main" val="1869067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83A9975-72E3-4275-A855-8CB663A94328}"/>
              </a:ext>
            </a:extLst>
          </p:cNvPr>
          <p:cNvPicPr>
            <a:picLocks noGrp="1" noChangeAspect="1"/>
          </p:cNvPicPr>
          <p:nvPr>
            <p:ph idx="1"/>
          </p:nvPr>
        </p:nvPicPr>
        <p:blipFill>
          <a:blip r:embed="rId2"/>
          <a:stretch>
            <a:fillRect/>
          </a:stretch>
        </p:blipFill>
        <p:spPr>
          <a:xfrm>
            <a:off x="874051" y="1378058"/>
            <a:ext cx="9203916" cy="4598081"/>
          </a:xfrm>
          <a:prstGeom prst="rect">
            <a:avLst/>
          </a:prstGeom>
        </p:spPr>
      </p:pic>
    </p:spTree>
    <p:extLst>
      <p:ext uri="{BB962C8B-B14F-4D97-AF65-F5344CB8AC3E}">
        <p14:creationId xmlns:p14="http://schemas.microsoft.com/office/powerpoint/2010/main" val="293386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10B1-8F79-4DDB-814A-0C1DEE34C0E2}"/>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A4260A36-5B4F-4AD7-8120-72AC39A69CE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B26065E-C4A6-4E2D-B8DF-E187081E0705}"/>
              </a:ext>
            </a:extLst>
          </p:cNvPr>
          <p:cNvPicPr>
            <a:picLocks noChangeAspect="1"/>
          </p:cNvPicPr>
          <p:nvPr/>
        </p:nvPicPr>
        <p:blipFill>
          <a:blip r:embed="rId2"/>
          <a:stretch>
            <a:fillRect/>
          </a:stretch>
        </p:blipFill>
        <p:spPr>
          <a:xfrm>
            <a:off x="694571" y="1176922"/>
            <a:ext cx="9731474" cy="5208999"/>
          </a:xfrm>
          <a:prstGeom prst="rect">
            <a:avLst/>
          </a:prstGeom>
        </p:spPr>
      </p:pic>
    </p:spTree>
    <p:extLst>
      <p:ext uri="{BB962C8B-B14F-4D97-AF65-F5344CB8AC3E}">
        <p14:creationId xmlns:p14="http://schemas.microsoft.com/office/powerpoint/2010/main" val="2214901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4487DE2-0E10-4470-9B67-63B2F51A7691}"/>
              </a:ext>
            </a:extLst>
          </p:cNvPr>
          <p:cNvPicPr>
            <a:picLocks noGrp="1" noChangeAspect="1"/>
          </p:cNvPicPr>
          <p:nvPr>
            <p:ph idx="1"/>
          </p:nvPr>
        </p:nvPicPr>
        <p:blipFill>
          <a:blip r:embed="rId2"/>
          <a:stretch>
            <a:fillRect/>
          </a:stretch>
        </p:blipFill>
        <p:spPr>
          <a:xfrm>
            <a:off x="707009" y="1356030"/>
            <a:ext cx="10370893" cy="5139961"/>
          </a:xfrm>
          <a:prstGeom prst="rect">
            <a:avLst/>
          </a:prstGeom>
        </p:spPr>
      </p:pic>
    </p:spTree>
    <p:extLst>
      <p:ext uri="{BB962C8B-B14F-4D97-AF65-F5344CB8AC3E}">
        <p14:creationId xmlns:p14="http://schemas.microsoft.com/office/powerpoint/2010/main" val="90454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1B01E9-EB8F-4829-B9A9-A3C74BC9BA8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9C9819D-5A2C-43C0-8415-E482E98C7A2A}"/>
              </a:ext>
            </a:extLst>
          </p:cNvPr>
          <p:cNvPicPr>
            <a:picLocks noChangeAspect="1"/>
          </p:cNvPicPr>
          <p:nvPr/>
        </p:nvPicPr>
        <p:blipFill>
          <a:blip r:embed="rId2"/>
          <a:stretch>
            <a:fillRect/>
          </a:stretch>
        </p:blipFill>
        <p:spPr>
          <a:xfrm>
            <a:off x="838200" y="1166760"/>
            <a:ext cx="9419593" cy="5164768"/>
          </a:xfrm>
          <a:prstGeom prst="rect">
            <a:avLst/>
          </a:prstGeom>
        </p:spPr>
      </p:pic>
    </p:spTree>
    <p:extLst>
      <p:ext uri="{BB962C8B-B14F-4D97-AF65-F5344CB8AC3E}">
        <p14:creationId xmlns:p14="http://schemas.microsoft.com/office/powerpoint/2010/main" val="3561964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0197DA-2597-425F-8B6A-FB9B3087E73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04316EE-149F-4DF5-A7D3-2E9EEEFC93E9}"/>
              </a:ext>
            </a:extLst>
          </p:cNvPr>
          <p:cNvPicPr>
            <a:picLocks noChangeAspect="1"/>
          </p:cNvPicPr>
          <p:nvPr/>
        </p:nvPicPr>
        <p:blipFill>
          <a:blip r:embed="rId2"/>
          <a:stretch>
            <a:fillRect/>
          </a:stretch>
        </p:blipFill>
        <p:spPr>
          <a:xfrm>
            <a:off x="374358" y="1052845"/>
            <a:ext cx="10745700" cy="5582429"/>
          </a:xfrm>
          <a:prstGeom prst="rect">
            <a:avLst/>
          </a:prstGeom>
        </p:spPr>
      </p:pic>
    </p:spTree>
    <p:extLst>
      <p:ext uri="{BB962C8B-B14F-4D97-AF65-F5344CB8AC3E}">
        <p14:creationId xmlns:p14="http://schemas.microsoft.com/office/powerpoint/2010/main" val="1524959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4B50F-4FF7-497F-B9C3-14C15EB22D69}"/>
              </a:ext>
            </a:extLst>
          </p:cNvPr>
          <p:cNvSpPr>
            <a:spLocks noGrp="1"/>
          </p:cNvSpPr>
          <p:nvPr>
            <p:ph type="title"/>
          </p:nvPr>
        </p:nvSpPr>
        <p:spPr>
          <a:xfrm>
            <a:off x="498835" y="554752"/>
            <a:ext cx="9275618" cy="562553"/>
          </a:xfrm>
        </p:spPr>
        <p:txBody>
          <a:bodyPr>
            <a:normAutofit fontScale="90000"/>
          </a:bodyPr>
          <a:lstStyle/>
          <a:p>
            <a:br>
              <a:rPr lang="en-US" b="1" dirty="0">
                <a:latin typeface="Candara" panose="020E0502030303020204" pitchFamily="34" charset="0"/>
                <a:cs typeface="Arial"/>
              </a:rPr>
            </a:br>
            <a:r>
              <a:rPr lang="en-US" b="1" dirty="0">
                <a:latin typeface="Candara" panose="020E0502030303020204" pitchFamily="34" charset="0"/>
                <a:cs typeface="Arial"/>
              </a:rPr>
              <a:t>Revision</a:t>
            </a:r>
            <a:br>
              <a:rPr lang="en-IN" b="1" dirty="0">
                <a:latin typeface="Candara" panose="020E0502030303020204" pitchFamily="34" charset="0"/>
                <a:cs typeface="Arial"/>
              </a:rPr>
            </a:br>
            <a:endParaRPr lang="en-IN" dirty="0"/>
          </a:p>
        </p:txBody>
      </p:sp>
      <p:sp>
        <p:nvSpPr>
          <p:cNvPr id="3" name="Content Placeholder 2">
            <a:extLst>
              <a:ext uri="{FF2B5EF4-FFF2-40B4-BE49-F238E27FC236}">
                <a16:creationId xmlns:a16="http://schemas.microsoft.com/office/drawing/2014/main" id="{3C12E6F1-A005-45C9-B351-7AA308563E41}"/>
              </a:ext>
            </a:extLst>
          </p:cNvPr>
          <p:cNvSpPr>
            <a:spLocks noGrp="1"/>
          </p:cNvSpPr>
          <p:nvPr>
            <p:ph idx="1"/>
          </p:nvPr>
        </p:nvSpPr>
        <p:spPr/>
        <p:txBody>
          <a:bodyPr/>
          <a:lstStyle/>
          <a:p>
            <a:pPr fontAlgn="base"/>
            <a:r>
              <a:rPr lang="en-US" b="1" dirty="0"/>
              <a:t>Classification is-</a:t>
            </a:r>
          </a:p>
          <a:p>
            <a:pPr marL="0" indent="0" fontAlgn="base">
              <a:buNone/>
            </a:pPr>
            <a:r>
              <a:rPr lang="en-US" b="1" dirty="0"/>
              <a:t>A. Unsupervised learning</a:t>
            </a:r>
          </a:p>
          <a:p>
            <a:pPr marL="0" indent="0" fontAlgn="base">
              <a:buNone/>
            </a:pPr>
            <a:r>
              <a:rPr lang="en-US" b="1" dirty="0"/>
              <a:t>B. Reinforcement learning</a:t>
            </a:r>
          </a:p>
          <a:p>
            <a:pPr marL="0" indent="0" fontAlgn="base">
              <a:buNone/>
            </a:pPr>
            <a:r>
              <a:rPr lang="en-US" b="1" dirty="0"/>
              <a:t>C. Supervised learning</a:t>
            </a:r>
          </a:p>
          <a:p>
            <a:pPr marL="0" indent="0" fontAlgn="base">
              <a:buNone/>
            </a:pPr>
            <a:r>
              <a:rPr lang="en-US" b="1" dirty="0"/>
              <a:t>D. None</a:t>
            </a:r>
            <a:endParaRPr lang="en-IN" dirty="0"/>
          </a:p>
        </p:txBody>
      </p:sp>
    </p:spTree>
    <p:extLst>
      <p:ext uri="{BB962C8B-B14F-4D97-AF65-F5344CB8AC3E}">
        <p14:creationId xmlns:p14="http://schemas.microsoft.com/office/powerpoint/2010/main" val="3258958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EF94673-A4BF-4FBB-81C9-782A19CFA6C2}"/>
              </a:ext>
            </a:extLst>
          </p:cNvPr>
          <p:cNvPicPr>
            <a:picLocks noGrp="1" noChangeAspect="1"/>
          </p:cNvPicPr>
          <p:nvPr>
            <p:ph idx="1"/>
          </p:nvPr>
        </p:nvPicPr>
        <p:blipFill>
          <a:blip r:embed="rId2"/>
          <a:stretch>
            <a:fillRect/>
          </a:stretch>
        </p:blipFill>
        <p:spPr>
          <a:xfrm>
            <a:off x="927555" y="1246083"/>
            <a:ext cx="8508675" cy="5035134"/>
          </a:xfrm>
          <a:prstGeom prst="rect">
            <a:avLst/>
          </a:prstGeom>
        </p:spPr>
      </p:pic>
    </p:spTree>
    <p:extLst>
      <p:ext uri="{BB962C8B-B14F-4D97-AF65-F5344CB8AC3E}">
        <p14:creationId xmlns:p14="http://schemas.microsoft.com/office/powerpoint/2010/main" val="3464745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55D0E-2086-41F5-A086-8EDCC0193EB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F7F1C0E-11FF-42C5-84D2-F40CD08A47BB}"/>
              </a:ext>
            </a:extLst>
          </p:cNvPr>
          <p:cNvPicPr>
            <a:picLocks noChangeAspect="1"/>
          </p:cNvPicPr>
          <p:nvPr/>
        </p:nvPicPr>
        <p:blipFill>
          <a:blip r:embed="rId2"/>
          <a:stretch>
            <a:fillRect/>
          </a:stretch>
        </p:blipFill>
        <p:spPr>
          <a:xfrm>
            <a:off x="588513" y="994757"/>
            <a:ext cx="10564699" cy="5677692"/>
          </a:xfrm>
          <a:prstGeom prst="rect">
            <a:avLst/>
          </a:prstGeom>
        </p:spPr>
      </p:pic>
    </p:spTree>
    <p:extLst>
      <p:ext uri="{BB962C8B-B14F-4D97-AF65-F5344CB8AC3E}">
        <p14:creationId xmlns:p14="http://schemas.microsoft.com/office/powerpoint/2010/main" val="1858372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C9D20F-5A79-4B5E-8703-466B76DB520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21F2AA0-7727-492A-ABB8-E758AD3AF0A6}"/>
              </a:ext>
            </a:extLst>
          </p:cNvPr>
          <p:cNvPicPr>
            <a:picLocks noChangeAspect="1"/>
          </p:cNvPicPr>
          <p:nvPr/>
        </p:nvPicPr>
        <p:blipFill>
          <a:blip r:embed="rId2"/>
          <a:stretch>
            <a:fillRect/>
          </a:stretch>
        </p:blipFill>
        <p:spPr>
          <a:xfrm>
            <a:off x="838200" y="1219615"/>
            <a:ext cx="9608664" cy="5111913"/>
          </a:xfrm>
          <a:prstGeom prst="rect">
            <a:avLst/>
          </a:prstGeom>
        </p:spPr>
      </p:pic>
    </p:spTree>
    <p:extLst>
      <p:ext uri="{BB962C8B-B14F-4D97-AF65-F5344CB8AC3E}">
        <p14:creationId xmlns:p14="http://schemas.microsoft.com/office/powerpoint/2010/main" val="59016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CE717-07EF-4B24-9E3D-A96948F37A0E}"/>
              </a:ext>
            </a:extLst>
          </p:cNvPr>
          <p:cNvSpPr>
            <a:spLocks noGrp="1"/>
          </p:cNvSpPr>
          <p:nvPr>
            <p:ph type="title"/>
          </p:nvPr>
        </p:nvSpPr>
        <p:spPr/>
        <p:txBody>
          <a:bodyPr>
            <a:normAutofit fontScale="90000"/>
          </a:bodyPr>
          <a:lstStyle/>
          <a:p>
            <a:endParaRPr lang="en-IN"/>
          </a:p>
        </p:txBody>
      </p:sp>
      <p:pic>
        <p:nvPicPr>
          <p:cNvPr id="4" name="Content Placeholder 3">
            <a:extLst>
              <a:ext uri="{FF2B5EF4-FFF2-40B4-BE49-F238E27FC236}">
                <a16:creationId xmlns:a16="http://schemas.microsoft.com/office/drawing/2014/main" id="{D932F9A6-207F-4E24-9798-83DE276FF87D}"/>
              </a:ext>
            </a:extLst>
          </p:cNvPr>
          <p:cNvPicPr>
            <a:picLocks noGrp="1" noChangeAspect="1"/>
          </p:cNvPicPr>
          <p:nvPr>
            <p:ph idx="1"/>
          </p:nvPr>
        </p:nvPicPr>
        <p:blipFill>
          <a:blip r:embed="rId2"/>
          <a:stretch>
            <a:fillRect/>
          </a:stretch>
        </p:blipFill>
        <p:spPr>
          <a:xfrm>
            <a:off x="1295402" y="982132"/>
            <a:ext cx="9238106" cy="4893206"/>
          </a:xfrm>
          <a:prstGeom prst="rect">
            <a:avLst/>
          </a:prstGeom>
        </p:spPr>
      </p:pic>
    </p:spTree>
    <p:extLst>
      <p:ext uri="{BB962C8B-B14F-4D97-AF65-F5344CB8AC3E}">
        <p14:creationId xmlns:p14="http://schemas.microsoft.com/office/powerpoint/2010/main" val="1519040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9BEC0-C623-43E2-BA0C-7830A9232D33}"/>
              </a:ext>
            </a:extLst>
          </p:cNvPr>
          <p:cNvPicPr>
            <a:picLocks noChangeAspect="1"/>
          </p:cNvPicPr>
          <p:nvPr/>
        </p:nvPicPr>
        <p:blipFill>
          <a:blip r:embed="rId2"/>
          <a:stretch>
            <a:fillRect/>
          </a:stretch>
        </p:blipFill>
        <p:spPr>
          <a:xfrm>
            <a:off x="1288473" y="1164695"/>
            <a:ext cx="8196941" cy="5012268"/>
          </a:xfrm>
          <a:prstGeom prst="rect">
            <a:avLst/>
          </a:prstGeom>
        </p:spPr>
      </p:pic>
    </p:spTree>
    <p:extLst>
      <p:ext uri="{BB962C8B-B14F-4D97-AF65-F5344CB8AC3E}">
        <p14:creationId xmlns:p14="http://schemas.microsoft.com/office/powerpoint/2010/main" val="2053898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7FFCFC-47AA-4FC0-9476-B5A455B4222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6CE6CB0-C89D-4668-AE3D-576B7B726E15}"/>
              </a:ext>
            </a:extLst>
          </p:cNvPr>
          <p:cNvPicPr>
            <a:picLocks noChangeAspect="1"/>
          </p:cNvPicPr>
          <p:nvPr/>
        </p:nvPicPr>
        <p:blipFill>
          <a:blip r:embed="rId2"/>
          <a:stretch>
            <a:fillRect/>
          </a:stretch>
        </p:blipFill>
        <p:spPr>
          <a:xfrm>
            <a:off x="838200" y="1180095"/>
            <a:ext cx="9787473" cy="4893736"/>
          </a:xfrm>
          <a:prstGeom prst="rect">
            <a:avLst/>
          </a:prstGeom>
        </p:spPr>
      </p:pic>
    </p:spTree>
    <p:extLst>
      <p:ext uri="{BB962C8B-B14F-4D97-AF65-F5344CB8AC3E}">
        <p14:creationId xmlns:p14="http://schemas.microsoft.com/office/powerpoint/2010/main" val="4292660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AE93-C9ED-4A2C-937E-2C1F4815F0DE}"/>
              </a:ext>
            </a:extLst>
          </p:cNvPr>
          <p:cNvSpPr>
            <a:spLocks noGrp="1"/>
          </p:cNvSpPr>
          <p:nvPr>
            <p:ph type="title"/>
          </p:nvPr>
        </p:nvSpPr>
        <p:spPr>
          <a:xfrm>
            <a:off x="470647" y="575685"/>
            <a:ext cx="9275618" cy="562553"/>
          </a:xfrm>
        </p:spPr>
        <p:txBody>
          <a:bodyPr>
            <a:normAutofit fontScale="90000"/>
          </a:bodyPr>
          <a:lstStyle/>
          <a:p>
            <a:r>
              <a:rPr lang="en-IN" b="1" dirty="0">
                <a:effectLst/>
              </a:rPr>
              <a:t>When to stop splitting?</a:t>
            </a:r>
            <a:endParaRPr lang="en-IN" dirty="0"/>
          </a:p>
        </p:txBody>
      </p:sp>
      <p:sp>
        <p:nvSpPr>
          <p:cNvPr id="3" name="Content Placeholder 2">
            <a:extLst>
              <a:ext uri="{FF2B5EF4-FFF2-40B4-BE49-F238E27FC236}">
                <a16:creationId xmlns:a16="http://schemas.microsoft.com/office/drawing/2014/main" id="{0ADE3CAF-E734-455B-B1D1-3EAFE425BCE4}"/>
              </a:ext>
            </a:extLst>
          </p:cNvPr>
          <p:cNvSpPr>
            <a:spLocks noGrp="1"/>
          </p:cNvSpPr>
          <p:nvPr>
            <p:ph idx="1"/>
          </p:nvPr>
        </p:nvSpPr>
        <p:spPr/>
        <p:txBody>
          <a:bodyPr/>
          <a:lstStyle/>
          <a:p>
            <a:r>
              <a:rPr lang="en-US" sz="2000" dirty="0"/>
              <a:t>Usually, real-world datasets have a large number of features, which will result in a large number of splits, which in turn gives a huge tree. </a:t>
            </a:r>
          </a:p>
          <a:p>
            <a:r>
              <a:rPr lang="en-US" sz="2000" dirty="0"/>
              <a:t>Such trees take time to build and can lead to overfitting. That means the tree will give very good accuracy on the training dataset but will give bad accuracy in test data.</a:t>
            </a:r>
          </a:p>
          <a:p>
            <a:r>
              <a:rPr lang="en-US" sz="2000" dirty="0"/>
              <a:t>There are many ways to tackle this problem through hyperparameter tuning. </a:t>
            </a:r>
          </a:p>
          <a:p>
            <a:r>
              <a:rPr lang="en-US" sz="2000" dirty="0"/>
              <a:t>We can set the maximum depth of our decision tree using the </a:t>
            </a:r>
            <a:r>
              <a:rPr lang="en-US" sz="2000" b="1" i="1" dirty="0" err="1"/>
              <a:t>max_depth</a:t>
            </a:r>
            <a:r>
              <a:rPr lang="en-US" sz="2000" dirty="0"/>
              <a:t> parameter.</a:t>
            </a:r>
          </a:p>
          <a:p>
            <a:r>
              <a:rPr lang="en-US" sz="2000" dirty="0"/>
              <a:t>Another way is to set the minimum number of samples for each spilt. It is denoted by </a:t>
            </a:r>
            <a:r>
              <a:rPr lang="en-US" sz="2000" b="1" i="1" dirty="0" err="1"/>
              <a:t>min_samples_split</a:t>
            </a:r>
            <a:r>
              <a:rPr lang="en-US" sz="2000" dirty="0"/>
              <a:t>. </a:t>
            </a:r>
          </a:p>
          <a:p>
            <a:r>
              <a:rPr lang="en-US" sz="2000" b="1" i="1" dirty="0" err="1"/>
              <a:t>min_samples_leaf</a:t>
            </a:r>
            <a:r>
              <a:rPr lang="en-US" sz="2000" dirty="0"/>
              <a:t> – represents the minimum number of samples required to be in the leaf node. The more you increase the number, the more is the possibility of overfitting.</a:t>
            </a:r>
          </a:p>
          <a:p>
            <a:r>
              <a:rPr lang="en-US" sz="2000" b="1" i="1" dirty="0" err="1"/>
              <a:t>max_features</a:t>
            </a:r>
            <a:r>
              <a:rPr lang="en-US" sz="2000" dirty="0"/>
              <a:t> – it helps us decide what number of features to consider when looking for the best split.</a:t>
            </a:r>
            <a:endParaRPr lang="en-IN" sz="2000" dirty="0"/>
          </a:p>
        </p:txBody>
      </p:sp>
      <p:sp>
        <p:nvSpPr>
          <p:cNvPr id="4" name="Slide Number Placeholder 3">
            <a:extLst>
              <a:ext uri="{FF2B5EF4-FFF2-40B4-BE49-F238E27FC236}">
                <a16:creationId xmlns:a16="http://schemas.microsoft.com/office/drawing/2014/main" id="{58A8ECC2-0714-4E95-84C9-3B5CCC296E99}"/>
              </a:ext>
            </a:extLst>
          </p:cNvPr>
          <p:cNvSpPr>
            <a:spLocks noGrp="1"/>
          </p:cNvSpPr>
          <p:nvPr>
            <p:ph type="sldNum" sz="quarter" idx="12"/>
          </p:nvPr>
        </p:nvSpPr>
        <p:spPr/>
        <p:txBody>
          <a:bodyPr/>
          <a:lstStyle/>
          <a:p>
            <a:fld id="{B589D3FA-1521-4E54-AE9A-1098104C283C}" type="slidenum">
              <a:rPr lang="en-IN" altLang="en-US" smtClean="0"/>
              <a:pPr/>
              <a:t>36</a:t>
            </a:fld>
            <a:endParaRPr lang="en-IN" altLang="en-US" dirty="0"/>
          </a:p>
        </p:txBody>
      </p:sp>
    </p:spTree>
    <p:extLst>
      <p:ext uri="{BB962C8B-B14F-4D97-AF65-F5344CB8AC3E}">
        <p14:creationId xmlns:p14="http://schemas.microsoft.com/office/powerpoint/2010/main" val="2954903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6105-DEEB-43FA-853C-4265648AE4CA}"/>
              </a:ext>
            </a:extLst>
          </p:cNvPr>
          <p:cNvSpPr>
            <a:spLocks noGrp="1"/>
          </p:cNvSpPr>
          <p:nvPr>
            <p:ph type="title"/>
          </p:nvPr>
        </p:nvSpPr>
        <p:spPr>
          <a:xfrm>
            <a:off x="515470" y="508542"/>
            <a:ext cx="9275618" cy="562553"/>
          </a:xfrm>
        </p:spPr>
        <p:txBody>
          <a:bodyPr>
            <a:normAutofit fontScale="90000"/>
          </a:bodyPr>
          <a:lstStyle/>
          <a:p>
            <a:r>
              <a:rPr lang="en-IN" b="1" dirty="0">
                <a:effectLst/>
              </a:rPr>
              <a:t>Pruning</a:t>
            </a:r>
            <a:endParaRPr lang="en-IN" dirty="0"/>
          </a:p>
        </p:txBody>
      </p:sp>
      <p:sp>
        <p:nvSpPr>
          <p:cNvPr id="3" name="Content Placeholder 2">
            <a:extLst>
              <a:ext uri="{FF2B5EF4-FFF2-40B4-BE49-F238E27FC236}">
                <a16:creationId xmlns:a16="http://schemas.microsoft.com/office/drawing/2014/main" id="{0BB863B7-2A0E-4776-8C5C-058782FC4C16}"/>
              </a:ext>
            </a:extLst>
          </p:cNvPr>
          <p:cNvSpPr>
            <a:spLocks noGrp="1"/>
          </p:cNvSpPr>
          <p:nvPr>
            <p:ph idx="1"/>
          </p:nvPr>
        </p:nvSpPr>
        <p:spPr/>
        <p:txBody>
          <a:bodyPr/>
          <a:lstStyle/>
          <a:p>
            <a:r>
              <a:rPr lang="en-US" dirty="0"/>
              <a:t>It is another method that can help us avoid overfitting. </a:t>
            </a:r>
          </a:p>
          <a:p>
            <a:r>
              <a:rPr lang="en-US" dirty="0"/>
              <a:t>It helps in improving the performance of the tree by cutting the nodes or sub-nodes which are not significant. </a:t>
            </a:r>
          </a:p>
          <a:p>
            <a:r>
              <a:rPr lang="en-US" dirty="0"/>
              <a:t>It removes the branches which have very low importance.</a:t>
            </a:r>
          </a:p>
          <a:p>
            <a:r>
              <a:rPr lang="en-US" dirty="0"/>
              <a:t>There are mainly 2 ways for pruning:</a:t>
            </a:r>
          </a:p>
          <a:p>
            <a:pPr marL="914400" lvl="1" indent="-457200">
              <a:buFont typeface="+mj-lt"/>
              <a:buAutoNum type="arabicPeriod"/>
            </a:pPr>
            <a:r>
              <a:rPr lang="en-US" b="1" dirty="0"/>
              <a:t>Pre-pruning</a:t>
            </a:r>
            <a:r>
              <a:rPr lang="en-US" dirty="0"/>
              <a:t> – we can stop growing the tree earlier, which means we can prune/remove/cut a node if it has low importance </a:t>
            </a:r>
            <a:r>
              <a:rPr lang="en-US" b="1" dirty="0"/>
              <a:t>while growing</a:t>
            </a:r>
            <a:r>
              <a:rPr lang="en-US" dirty="0"/>
              <a:t> the tree.</a:t>
            </a:r>
          </a:p>
          <a:p>
            <a:pPr marL="914400" lvl="1" indent="-457200">
              <a:buFont typeface="+mj-lt"/>
              <a:buAutoNum type="arabicPeriod"/>
            </a:pPr>
            <a:r>
              <a:rPr lang="en-US" b="1" dirty="0"/>
              <a:t>Post-pruning</a:t>
            </a:r>
            <a:r>
              <a:rPr lang="en-US" dirty="0"/>
              <a:t> – once our </a:t>
            </a:r>
            <a:r>
              <a:rPr lang="en-US" b="1" dirty="0"/>
              <a:t>tree is built to its depth</a:t>
            </a:r>
            <a:r>
              <a:rPr lang="en-US" dirty="0"/>
              <a:t>, we can start pruning the nodes based on their significance.</a:t>
            </a:r>
          </a:p>
          <a:p>
            <a:endParaRPr lang="en-IN" dirty="0"/>
          </a:p>
        </p:txBody>
      </p:sp>
      <p:sp>
        <p:nvSpPr>
          <p:cNvPr id="4" name="Slide Number Placeholder 3">
            <a:extLst>
              <a:ext uri="{FF2B5EF4-FFF2-40B4-BE49-F238E27FC236}">
                <a16:creationId xmlns:a16="http://schemas.microsoft.com/office/drawing/2014/main" id="{CCCC8B8C-B248-498C-B9AC-FAF0238DD457}"/>
              </a:ext>
            </a:extLst>
          </p:cNvPr>
          <p:cNvSpPr>
            <a:spLocks noGrp="1"/>
          </p:cNvSpPr>
          <p:nvPr>
            <p:ph type="sldNum" sz="quarter" idx="12"/>
          </p:nvPr>
        </p:nvSpPr>
        <p:spPr/>
        <p:txBody>
          <a:bodyPr/>
          <a:lstStyle/>
          <a:p>
            <a:fld id="{B589D3FA-1521-4E54-AE9A-1098104C283C}" type="slidenum">
              <a:rPr lang="en-IN" altLang="en-US" smtClean="0"/>
              <a:pPr/>
              <a:t>37</a:t>
            </a:fld>
            <a:endParaRPr lang="en-IN" altLang="en-US" dirty="0"/>
          </a:p>
        </p:txBody>
      </p:sp>
    </p:spTree>
    <p:extLst>
      <p:ext uri="{BB962C8B-B14F-4D97-AF65-F5344CB8AC3E}">
        <p14:creationId xmlns:p14="http://schemas.microsoft.com/office/powerpoint/2010/main" val="626526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5132-6332-4092-BBED-B3C7D3CE95B3}"/>
              </a:ext>
            </a:extLst>
          </p:cNvPr>
          <p:cNvSpPr>
            <a:spLocks noGrp="1"/>
          </p:cNvSpPr>
          <p:nvPr>
            <p:ph type="title"/>
          </p:nvPr>
        </p:nvSpPr>
        <p:spPr>
          <a:xfrm>
            <a:off x="423420" y="575685"/>
            <a:ext cx="9275618" cy="562553"/>
          </a:xfrm>
        </p:spPr>
        <p:txBody>
          <a:bodyPr>
            <a:normAutofit fontScale="90000"/>
          </a:bodyPr>
          <a:lstStyle/>
          <a:p>
            <a:r>
              <a:rPr lang="en-US" dirty="0"/>
              <a:t>Final Comments</a:t>
            </a:r>
            <a:endParaRPr lang="en-IN" dirty="0"/>
          </a:p>
        </p:txBody>
      </p:sp>
      <p:sp>
        <p:nvSpPr>
          <p:cNvPr id="3" name="Content Placeholder 2">
            <a:extLst>
              <a:ext uri="{FF2B5EF4-FFF2-40B4-BE49-F238E27FC236}">
                <a16:creationId xmlns:a16="http://schemas.microsoft.com/office/drawing/2014/main" id="{61B0A5E9-7714-4A59-8782-4E4B57118D45}"/>
              </a:ext>
            </a:extLst>
          </p:cNvPr>
          <p:cNvSpPr>
            <a:spLocks noGrp="1"/>
          </p:cNvSpPr>
          <p:nvPr>
            <p:ph idx="1"/>
          </p:nvPr>
        </p:nvSpPr>
        <p:spPr>
          <a:xfrm>
            <a:off x="585640" y="1317625"/>
            <a:ext cx="11020720" cy="4131068"/>
          </a:xfrm>
        </p:spPr>
        <p:txBody>
          <a:bodyPr/>
          <a:lstStyle/>
          <a:p>
            <a:r>
              <a:rPr lang="en-US" sz="2400" dirty="0"/>
              <a:t>Not every relation is linear. Non-linear relations are captured by DTs.</a:t>
            </a:r>
          </a:p>
          <a:p>
            <a:r>
              <a:rPr lang="en-US" sz="2400" dirty="0"/>
              <a:t>There is a high probability of overfitting in Decision Tree.(If not tuned well)</a:t>
            </a:r>
          </a:p>
          <a:p>
            <a:r>
              <a:rPr lang="en-US" sz="2400" dirty="0"/>
              <a:t>Unstable. Small variation in data -&gt; completely different tree formation.</a:t>
            </a:r>
          </a:p>
          <a:p>
            <a:r>
              <a:rPr lang="en-US" sz="2400" dirty="0"/>
              <a:t>Generally, it gives low prediction accuracy for a dataset as compared to other machine learning algorithms.</a:t>
            </a:r>
          </a:p>
          <a:p>
            <a:r>
              <a:rPr lang="en-US" sz="2400" dirty="0"/>
              <a:t>Information gain in a decision tree with categorical variables gives a biased response for attributes with greater number of categories.</a:t>
            </a:r>
          </a:p>
          <a:p>
            <a:r>
              <a:rPr lang="en-US" sz="2400" dirty="0"/>
              <a:t>Calculations can become complex when there are many class labels.</a:t>
            </a:r>
          </a:p>
          <a:p>
            <a:pPr marL="0" indent="0">
              <a:buNone/>
            </a:pPr>
            <a:endParaRPr lang="en-IN" dirty="0"/>
          </a:p>
        </p:txBody>
      </p:sp>
      <p:sp>
        <p:nvSpPr>
          <p:cNvPr id="4" name="Slide Number Placeholder 3">
            <a:extLst>
              <a:ext uri="{FF2B5EF4-FFF2-40B4-BE49-F238E27FC236}">
                <a16:creationId xmlns:a16="http://schemas.microsoft.com/office/drawing/2014/main" id="{4C82FFAB-6DA4-4C76-8CEC-9368F9977DC3}"/>
              </a:ext>
            </a:extLst>
          </p:cNvPr>
          <p:cNvSpPr>
            <a:spLocks noGrp="1"/>
          </p:cNvSpPr>
          <p:nvPr>
            <p:ph type="sldNum" sz="quarter" idx="12"/>
          </p:nvPr>
        </p:nvSpPr>
        <p:spPr/>
        <p:txBody>
          <a:bodyPr/>
          <a:lstStyle/>
          <a:p>
            <a:fld id="{B589D3FA-1521-4E54-AE9A-1098104C283C}" type="slidenum">
              <a:rPr lang="en-IN" altLang="en-US" smtClean="0"/>
              <a:pPr/>
              <a:t>38</a:t>
            </a:fld>
            <a:endParaRPr lang="en-IN" altLang="en-US" dirty="0"/>
          </a:p>
        </p:txBody>
      </p:sp>
    </p:spTree>
    <p:extLst>
      <p:ext uri="{BB962C8B-B14F-4D97-AF65-F5344CB8AC3E}">
        <p14:creationId xmlns:p14="http://schemas.microsoft.com/office/powerpoint/2010/main" val="3910735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0EDB-E4DE-4E75-9770-7F13324DE3B8}"/>
              </a:ext>
            </a:extLst>
          </p:cNvPr>
          <p:cNvSpPr>
            <a:spLocks noGrp="1"/>
          </p:cNvSpPr>
          <p:nvPr>
            <p:ph type="title"/>
          </p:nvPr>
        </p:nvSpPr>
        <p:spPr>
          <a:xfrm>
            <a:off x="479612" y="575685"/>
            <a:ext cx="9275618" cy="562553"/>
          </a:xfrm>
        </p:spPr>
        <p:txBody>
          <a:bodyPr>
            <a:normAutofit fontScale="90000"/>
          </a:bodyPr>
          <a:lstStyle/>
          <a:p>
            <a:r>
              <a:rPr lang="en-US" dirty="0"/>
              <a:t>Demo</a:t>
            </a:r>
            <a:endParaRPr lang="en-IN" dirty="0"/>
          </a:p>
        </p:txBody>
      </p:sp>
      <p:sp>
        <p:nvSpPr>
          <p:cNvPr id="5" name="Content Placeholder 4">
            <a:extLst>
              <a:ext uri="{FF2B5EF4-FFF2-40B4-BE49-F238E27FC236}">
                <a16:creationId xmlns:a16="http://schemas.microsoft.com/office/drawing/2014/main" id="{2356D95E-9258-4990-B4EC-E94D4F1907D3}"/>
              </a:ext>
            </a:extLst>
          </p:cNvPr>
          <p:cNvSpPr>
            <a:spLocks noGrp="1"/>
          </p:cNvSpPr>
          <p:nvPr>
            <p:ph idx="1"/>
          </p:nvPr>
        </p:nvSpPr>
        <p:spPr>
          <a:xfrm>
            <a:off x="479612" y="1740492"/>
            <a:ext cx="10065327" cy="4721582"/>
          </a:xfrm>
        </p:spPr>
        <p:txBody>
          <a:bodyPr/>
          <a:lstStyle/>
          <a:p>
            <a:r>
              <a:rPr lang="en-US" dirty="0"/>
              <a:t>We will use the </a:t>
            </a:r>
            <a:r>
              <a:rPr lang="en-US" dirty="0" err="1"/>
              <a:t>scikit</a:t>
            </a:r>
            <a:r>
              <a:rPr lang="en-US" dirty="0"/>
              <a:t>-learn library to build the decision tree model. </a:t>
            </a:r>
          </a:p>
          <a:p>
            <a:r>
              <a:rPr lang="en-US" dirty="0"/>
              <a:t>We will be using the Iris dataset to build a decision tree classifier. </a:t>
            </a:r>
          </a:p>
          <a:p>
            <a:r>
              <a:rPr lang="en-US" dirty="0"/>
              <a:t>The data set contains information of 3 classes of the iris plant with the following attributes: </a:t>
            </a:r>
          </a:p>
          <a:p>
            <a:pPr lvl="1"/>
            <a:r>
              <a:rPr lang="en-US" dirty="0"/>
              <a:t>sepal length </a:t>
            </a:r>
          </a:p>
          <a:p>
            <a:pPr lvl="1"/>
            <a:r>
              <a:rPr lang="en-US" dirty="0"/>
              <a:t>sepal width </a:t>
            </a:r>
          </a:p>
          <a:p>
            <a:pPr lvl="1"/>
            <a:r>
              <a:rPr lang="en-US" dirty="0"/>
              <a:t>petal length </a:t>
            </a:r>
          </a:p>
          <a:p>
            <a:pPr lvl="1"/>
            <a:r>
              <a:rPr lang="en-US" dirty="0"/>
              <a:t>petal width </a:t>
            </a:r>
          </a:p>
          <a:p>
            <a:r>
              <a:rPr lang="en-US" dirty="0"/>
              <a:t>class: </a:t>
            </a:r>
          </a:p>
          <a:p>
            <a:pPr lvl="1"/>
            <a:r>
              <a:rPr lang="en-US" dirty="0"/>
              <a:t>Iris </a:t>
            </a:r>
            <a:r>
              <a:rPr lang="en-US" dirty="0" err="1"/>
              <a:t>Setosa</a:t>
            </a:r>
            <a:endParaRPr lang="en-US" dirty="0"/>
          </a:p>
          <a:p>
            <a:pPr lvl="1"/>
            <a:r>
              <a:rPr lang="en-US" dirty="0"/>
              <a:t>Iris </a:t>
            </a:r>
            <a:r>
              <a:rPr lang="en-US" dirty="0" err="1"/>
              <a:t>Versicolour</a:t>
            </a:r>
            <a:r>
              <a:rPr lang="en-US" dirty="0"/>
              <a:t>  </a:t>
            </a:r>
          </a:p>
          <a:p>
            <a:pPr lvl="1"/>
            <a:r>
              <a:rPr lang="en-US" dirty="0"/>
              <a:t>Iris Virginica</a:t>
            </a:r>
          </a:p>
          <a:p>
            <a:endParaRPr lang="en-IN" sz="2000" dirty="0"/>
          </a:p>
        </p:txBody>
      </p:sp>
      <p:sp>
        <p:nvSpPr>
          <p:cNvPr id="4" name="Slide Number Placeholder 3">
            <a:extLst>
              <a:ext uri="{FF2B5EF4-FFF2-40B4-BE49-F238E27FC236}">
                <a16:creationId xmlns:a16="http://schemas.microsoft.com/office/drawing/2014/main" id="{1B576EDD-8E0E-4F7E-954C-84C15F935845}"/>
              </a:ext>
            </a:extLst>
          </p:cNvPr>
          <p:cNvSpPr>
            <a:spLocks noGrp="1"/>
          </p:cNvSpPr>
          <p:nvPr>
            <p:ph type="sldNum" sz="quarter" idx="12"/>
          </p:nvPr>
        </p:nvSpPr>
        <p:spPr/>
        <p:txBody>
          <a:bodyPr/>
          <a:lstStyle/>
          <a:p>
            <a:fld id="{B589D3FA-1521-4E54-AE9A-1098104C283C}" type="slidenum">
              <a:rPr lang="en-IN" altLang="en-US" smtClean="0"/>
              <a:pPr/>
              <a:t>39</a:t>
            </a:fld>
            <a:endParaRPr lang="en-IN" altLang="en-US" dirty="0"/>
          </a:p>
        </p:txBody>
      </p:sp>
    </p:spTree>
    <p:extLst>
      <p:ext uri="{BB962C8B-B14F-4D97-AF65-F5344CB8AC3E}">
        <p14:creationId xmlns:p14="http://schemas.microsoft.com/office/powerpoint/2010/main" val="65847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BAFF3-6560-4790-B39E-687072EF8AD4}"/>
              </a:ext>
            </a:extLst>
          </p:cNvPr>
          <p:cNvSpPr>
            <a:spLocks noGrp="1"/>
          </p:cNvSpPr>
          <p:nvPr>
            <p:ph type="title"/>
          </p:nvPr>
        </p:nvSpPr>
        <p:spPr>
          <a:xfrm>
            <a:off x="545969" y="514855"/>
            <a:ext cx="9275618" cy="562553"/>
          </a:xfrm>
        </p:spPr>
        <p:txBody>
          <a:bodyPr>
            <a:normAutofit fontScale="90000"/>
          </a:bodyPr>
          <a:lstStyle/>
          <a:p>
            <a:br>
              <a:rPr lang="en-US" b="1" dirty="0">
                <a:latin typeface="Candara" panose="020E0502030303020204" pitchFamily="34" charset="0"/>
                <a:cs typeface="Arial"/>
              </a:rPr>
            </a:br>
            <a:r>
              <a:rPr lang="en-US" b="1" dirty="0">
                <a:latin typeface="Candara" panose="020E0502030303020204" pitchFamily="34" charset="0"/>
                <a:cs typeface="Arial"/>
              </a:rPr>
              <a:t>Revision</a:t>
            </a:r>
            <a:br>
              <a:rPr lang="en-IN" b="1" dirty="0">
                <a:latin typeface="Candara" panose="020E0502030303020204" pitchFamily="34" charset="0"/>
                <a:cs typeface="Arial"/>
              </a:rPr>
            </a:br>
            <a:endParaRPr lang="en-IN" dirty="0"/>
          </a:p>
        </p:txBody>
      </p:sp>
      <p:sp>
        <p:nvSpPr>
          <p:cNvPr id="3" name="Content Placeholder 2">
            <a:extLst>
              <a:ext uri="{FF2B5EF4-FFF2-40B4-BE49-F238E27FC236}">
                <a16:creationId xmlns:a16="http://schemas.microsoft.com/office/drawing/2014/main" id="{940E96D8-4028-4B1B-9688-B6CC36CFBCA8}"/>
              </a:ext>
            </a:extLst>
          </p:cNvPr>
          <p:cNvSpPr>
            <a:spLocks noGrp="1"/>
          </p:cNvSpPr>
          <p:nvPr>
            <p:ph idx="1"/>
          </p:nvPr>
        </p:nvSpPr>
        <p:spPr>
          <a:xfrm>
            <a:off x="461128" y="1343778"/>
            <a:ext cx="10065327" cy="3414631"/>
          </a:xfrm>
        </p:spPr>
        <p:txBody>
          <a:bodyPr/>
          <a:lstStyle/>
          <a:p>
            <a:pPr fontAlgn="base"/>
            <a:r>
              <a:rPr lang="en-US" b="1" dirty="0"/>
              <a:t>You have a dataset of different flowers containing their petal lengths and color. Your model has to predict the type of flower for given petal lengths and color. This is a-</a:t>
            </a:r>
          </a:p>
          <a:p>
            <a:pPr marL="514350" indent="-514350" fontAlgn="base">
              <a:buAutoNum type="alphaUcPeriod"/>
            </a:pPr>
            <a:r>
              <a:rPr lang="en-US" dirty="0"/>
              <a:t>Regression task</a:t>
            </a:r>
          </a:p>
          <a:p>
            <a:pPr marL="0" indent="0" fontAlgn="base">
              <a:buNone/>
            </a:pPr>
            <a:r>
              <a:rPr lang="en-US" dirty="0"/>
              <a:t>B. Classification task</a:t>
            </a:r>
          </a:p>
          <a:p>
            <a:pPr marL="0" indent="0" fontAlgn="base">
              <a:buNone/>
            </a:pPr>
            <a:r>
              <a:rPr lang="en-US" dirty="0"/>
              <a:t>C. Clustering task</a:t>
            </a:r>
          </a:p>
          <a:p>
            <a:pPr marL="0" indent="0" fontAlgn="base">
              <a:buNone/>
            </a:pPr>
            <a:r>
              <a:rPr lang="en-US" dirty="0"/>
              <a:t>D. None</a:t>
            </a:r>
            <a:endParaRPr lang="en-IN" dirty="0"/>
          </a:p>
        </p:txBody>
      </p:sp>
      <p:pic>
        <p:nvPicPr>
          <p:cNvPr id="2049" name="DefaultOcx">
            <a:extLst>
              <a:ext uri="{FF2B5EF4-FFF2-40B4-BE49-F238E27FC236}">
                <a16:creationId xmlns:a16="http://schemas.microsoft.com/office/drawing/2014/main" id="{E21EABE4-798E-4AF1-BBE3-275382C462F9}"/>
              </a:ext>
            </a:extLst>
          </p:cNvPr>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2746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6901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E011C-854D-45C6-806D-E62910459AE1}"/>
              </a:ext>
            </a:extLst>
          </p:cNvPr>
          <p:cNvSpPr>
            <a:spLocks noGrp="1"/>
          </p:cNvSpPr>
          <p:nvPr>
            <p:ph type="title"/>
          </p:nvPr>
        </p:nvSpPr>
        <p:spPr>
          <a:xfrm>
            <a:off x="432847" y="575685"/>
            <a:ext cx="9275618" cy="562553"/>
          </a:xfrm>
        </p:spPr>
        <p:txBody>
          <a:bodyPr>
            <a:normAutofit fontScale="90000"/>
          </a:bodyPr>
          <a:lstStyle/>
          <a:p>
            <a:r>
              <a:rPr lang="en-US" dirty="0"/>
              <a:t>Practice Exercise</a:t>
            </a:r>
            <a:endParaRPr lang="en-IN" dirty="0"/>
          </a:p>
        </p:txBody>
      </p:sp>
      <p:sp>
        <p:nvSpPr>
          <p:cNvPr id="3" name="Content Placeholder 2">
            <a:extLst>
              <a:ext uri="{FF2B5EF4-FFF2-40B4-BE49-F238E27FC236}">
                <a16:creationId xmlns:a16="http://schemas.microsoft.com/office/drawing/2014/main" id="{4A6F3C51-B3B7-4E55-B8AF-761E613C6020}"/>
              </a:ext>
            </a:extLst>
          </p:cNvPr>
          <p:cNvSpPr>
            <a:spLocks noGrp="1"/>
          </p:cNvSpPr>
          <p:nvPr>
            <p:ph idx="1"/>
          </p:nvPr>
        </p:nvSpPr>
        <p:spPr/>
        <p:txBody>
          <a:bodyPr/>
          <a:lstStyle/>
          <a:p>
            <a:r>
              <a:rPr lang="en-US" dirty="0"/>
              <a:t>For Decision Trees we will be using the same dataset used for K-Nearest Neighbor .</a:t>
            </a:r>
          </a:p>
          <a:p>
            <a:r>
              <a:rPr lang="en-US" dirty="0"/>
              <a:t>Then compare the performance of Logistic regression, KNN and Decision Tree for the same dataset.</a:t>
            </a:r>
          </a:p>
          <a:p>
            <a:r>
              <a:rPr lang="en-US" dirty="0"/>
              <a:t>Dataset: This dataset contains information about users from a company’s database. It contains information about </a:t>
            </a:r>
            <a:r>
              <a:rPr lang="en-US" dirty="0" err="1"/>
              <a:t>UserID</a:t>
            </a:r>
            <a:r>
              <a:rPr lang="en-US" dirty="0"/>
              <a:t>, Gender, Age, </a:t>
            </a:r>
            <a:r>
              <a:rPr lang="en-US" dirty="0" err="1"/>
              <a:t>EstimatedSalary</a:t>
            </a:r>
            <a:r>
              <a:rPr lang="en-US" dirty="0"/>
              <a:t>, and Purchased. We are using this dataset for predicting whether a user will purchase the company’s newly launched product or not using KNN.</a:t>
            </a:r>
            <a:endParaRPr lang="en-IN" dirty="0"/>
          </a:p>
          <a:p>
            <a:endParaRPr lang="en-IN" dirty="0"/>
          </a:p>
        </p:txBody>
      </p:sp>
      <p:sp>
        <p:nvSpPr>
          <p:cNvPr id="4" name="Slide Number Placeholder 3">
            <a:extLst>
              <a:ext uri="{FF2B5EF4-FFF2-40B4-BE49-F238E27FC236}">
                <a16:creationId xmlns:a16="http://schemas.microsoft.com/office/drawing/2014/main" id="{97A0C979-9A13-4BF4-B70A-5AEE5493952D}"/>
              </a:ext>
            </a:extLst>
          </p:cNvPr>
          <p:cNvSpPr>
            <a:spLocks noGrp="1"/>
          </p:cNvSpPr>
          <p:nvPr>
            <p:ph type="sldNum" sz="quarter" idx="12"/>
          </p:nvPr>
        </p:nvSpPr>
        <p:spPr/>
        <p:txBody>
          <a:bodyPr/>
          <a:lstStyle/>
          <a:p>
            <a:fld id="{B589D3FA-1521-4E54-AE9A-1098104C283C}" type="slidenum">
              <a:rPr lang="en-IN" altLang="en-US" smtClean="0"/>
              <a:pPr/>
              <a:t>40</a:t>
            </a:fld>
            <a:endParaRPr lang="en-IN" altLang="en-US" dirty="0"/>
          </a:p>
        </p:txBody>
      </p:sp>
    </p:spTree>
    <p:extLst>
      <p:ext uri="{BB962C8B-B14F-4D97-AF65-F5344CB8AC3E}">
        <p14:creationId xmlns:p14="http://schemas.microsoft.com/office/powerpoint/2010/main" val="459799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2A60F-A2F6-43FF-B4D7-F4C47FA4C4C7}"/>
              </a:ext>
            </a:extLst>
          </p:cNvPr>
          <p:cNvSpPr>
            <a:spLocks noGrp="1"/>
          </p:cNvSpPr>
          <p:nvPr>
            <p:ph type="title"/>
          </p:nvPr>
        </p:nvSpPr>
        <p:spPr/>
        <p:txBody>
          <a:bodyPr>
            <a:normAutofit fontScale="90000"/>
          </a:bodyPr>
          <a:lstStyle/>
          <a:p>
            <a:r>
              <a:rPr lang="en-US" b="1" dirty="0"/>
              <a:t>Decision Tree Regression</a:t>
            </a:r>
            <a:endParaRPr lang="en-IN" dirty="0"/>
          </a:p>
        </p:txBody>
      </p:sp>
      <p:sp>
        <p:nvSpPr>
          <p:cNvPr id="4" name="Slide Number Placeholder 3">
            <a:extLst>
              <a:ext uri="{FF2B5EF4-FFF2-40B4-BE49-F238E27FC236}">
                <a16:creationId xmlns:a16="http://schemas.microsoft.com/office/drawing/2014/main" id="{8793E573-0026-4D3A-8AFE-F52EA48CFF7A}"/>
              </a:ext>
            </a:extLst>
          </p:cNvPr>
          <p:cNvSpPr>
            <a:spLocks noGrp="1"/>
          </p:cNvSpPr>
          <p:nvPr>
            <p:ph type="sldNum" sz="quarter" idx="12"/>
          </p:nvPr>
        </p:nvSpPr>
        <p:spPr/>
        <p:txBody>
          <a:bodyPr/>
          <a:lstStyle/>
          <a:p>
            <a:fld id="{B589D3FA-1521-4E54-AE9A-1098104C283C}" type="slidenum">
              <a:rPr lang="en-IN" altLang="en-US" smtClean="0"/>
              <a:pPr/>
              <a:t>41</a:t>
            </a:fld>
            <a:endParaRPr lang="en-IN" altLang="en-US" dirty="0"/>
          </a:p>
        </p:txBody>
      </p:sp>
      <p:sp>
        <p:nvSpPr>
          <p:cNvPr id="7" name="Content Placeholder 2">
            <a:extLst>
              <a:ext uri="{FF2B5EF4-FFF2-40B4-BE49-F238E27FC236}">
                <a16:creationId xmlns:a16="http://schemas.microsoft.com/office/drawing/2014/main" id="{75EC4A6E-9096-4F8B-9E0D-531DBC0DE770}"/>
              </a:ext>
            </a:extLst>
          </p:cNvPr>
          <p:cNvSpPr>
            <a:spLocks noGrp="1"/>
          </p:cNvSpPr>
          <p:nvPr>
            <p:ph idx="1"/>
          </p:nvPr>
        </p:nvSpPr>
        <p:spPr>
          <a:xfrm>
            <a:off x="838200" y="1317624"/>
            <a:ext cx="10065327" cy="5289363"/>
          </a:xfrm>
        </p:spPr>
        <p:txBody>
          <a:bodyPr/>
          <a:lstStyle/>
          <a:p>
            <a:r>
              <a:rPr lang="en-US" dirty="0"/>
              <a:t>Decision tree regression observes features of an object and trains a model in the structure of a tree to predict data in the future to produce meaningful continuous output. </a:t>
            </a:r>
          </a:p>
          <a:p>
            <a:r>
              <a:rPr lang="en-US" dirty="0"/>
              <a:t>Continuous output means that the output/result is not discrete, i.e., it is not represented just by a discrete, known set of numbers or values.</a:t>
            </a:r>
          </a:p>
          <a:p>
            <a:r>
              <a:rPr lang="en-US" b="1" dirty="0"/>
              <a:t>Discrete output example:</a:t>
            </a:r>
            <a:r>
              <a:rPr lang="en-US" dirty="0"/>
              <a:t> A weather prediction model that predicts whether or not there’ll be rain on a particular day. </a:t>
            </a:r>
            <a:br>
              <a:rPr lang="en-US" dirty="0"/>
            </a:br>
            <a:r>
              <a:rPr lang="en-US" b="1" dirty="0"/>
              <a:t>Continuous output example:</a:t>
            </a:r>
            <a:r>
              <a:rPr lang="en-US" dirty="0"/>
              <a:t> A profit prediction model that states the probable profit that can be generated from the sale of a product.</a:t>
            </a:r>
            <a:br>
              <a:rPr lang="en-US" dirty="0"/>
            </a:br>
            <a:r>
              <a:rPr lang="en-US" dirty="0"/>
              <a:t>Here, continuous values are predicted with the help of a decision tree regression model.</a:t>
            </a:r>
          </a:p>
          <a:p>
            <a:endParaRPr lang="en-IN" dirty="0"/>
          </a:p>
        </p:txBody>
      </p:sp>
    </p:spTree>
    <p:extLst>
      <p:ext uri="{BB962C8B-B14F-4D97-AF65-F5344CB8AC3E}">
        <p14:creationId xmlns:p14="http://schemas.microsoft.com/office/powerpoint/2010/main" val="1405209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0EDB-E4DE-4E75-9770-7F13324DE3B8}"/>
              </a:ext>
            </a:extLst>
          </p:cNvPr>
          <p:cNvSpPr>
            <a:spLocks noGrp="1"/>
          </p:cNvSpPr>
          <p:nvPr>
            <p:ph type="title"/>
          </p:nvPr>
        </p:nvSpPr>
        <p:spPr>
          <a:xfrm>
            <a:off x="479612" y="575685"/>
            <a:ext cx="9275618" cy="562553"/>
          </a:xfrm>
        </p:spPr>
        <p:txBody>
          <a:bodyPr>
            <a:normAutofit fontScale="90000"/>
          </a:bodyPr>
          <a:lstStyle/>
          <a:p>
            <a:r>
              <a:rPr lang="en-US" dirty="0"/>
              <a:t>Demo</a:t>
            </a:r>
            <a:endParaRPr lang="en-IN" dirty="0"/>
          </a:p>
        </p:txBody>
      </p:sp>
      <p:sp>
        <p:nvSpPr>
          <p:cNvPr id="5" name="Content Placeholder 4">
            <a:extLst>
              <a:ext uri="{FF2B5EF4-FFF2-40B4-BE49-F238E27FC236}">
                <a16:creationId xmlns:a16="http://schemas.microsoft.com/office/drawing/2014/main" id="{2356D95E-9258-4990-B4EC-E94D4F1907D3}"/>
              </a:ext>
            </a:extLst>
          </p:cNvPr>
          <p:cNvSpPr>
            <a:spLocks noGrp="1"/>
          </p:cNvSpPr>
          <p:nvPr>
            <p:ph idx="1"/>
          </p:nvPr>
        </p:nvSpPr>
        <p:spPr>
          <a:xfrm>
            <a:off x="479612" y="1740492"/>
            <a:ext cx="10065327" cy="4721582"/>
          </a:xfrm>
        </p:spPr>
        <p:txBody>
          <a:bodyPr/>
          <a:lstStyle/>
          <a:p>
            <a:r>
              <a:rPr lang="en-US" dirty="0"/>
              <a:t>We will use the </a:t>
            </a:r>
            <a:r>
              <a:rPr lang="en-US" dirty="0" err="1"/>
              <a:t>scikit</a:t>
            </a:r>
            <a:r>
              <a:rPr lang="en-US" dirty="0"/>
              <a:t>-learn library to build the decision tree regressor model. </a:t>
            </a:r>
          </a:p>
          <a:p>
            <a:r>
              <a:rPr lang="en-US" dirty="0"/>
              <a:t>We will be creating a dataset to build a decision tree regressor. </a:t>
            </a:r>
          </a:p>
          <a:p>
            <a:endParaRPr lang="en-IN" sz="2000" dirty="0"/>
          </a:p>
        </p:txBody>
      </p:sp>
      <p:sp>
        <p:nvSpPr>
          <p:cNvPr id="4" name="Slide Number Placeholder 3">
            <a:extLst>
              <a:ext uri="{FF2B5EF4-FFF2-40B4-BE49-F238E27FC236}">
                <a16:creationId xmlns:a16="http://schemas.microsoft.com/office/drawing/2014/main" id="{1B576EDD-8E0E-4F7E-954C-84C15F935845}"/>
              </a:ext>
            </a:extLst>
          </p:cNvPr>
          <p:cNvSpPr>
            <a:spLocks noGrp="1"/>
          </p:cNvSpPr>
          <p:nvPr>
            <p:ph type="sldNum" sz="quarter" idx="12"/>
          </p:nvPr>
        </p:nvSpPr>
        <p:spPr/>
        <p:txBody>
          <a:bodyPr/>
          <a:lstStyle/>
          <a:p>
            <a:fld id="{B589D3FA-1521-4E54-AE9A-1098104C283C}" type="slidenum">
              <a:rPr lang="en-IN" altLang="en-US" smtClean="0"/>
              <a:pPr/>
              <a:t>42</a:t>
            </a:fld>
            <a:endParaRPr lang="en-IN" altLang="en-US" dirty="0"/>
          </a:p>
        </p:txBody>
      </p:sp>
    </p:spTree>
    <p:extLst>
      <p:ext uri="{BB962C8B-B14F-4D97-AF65-F5344CB8AC3E}">
        <p14:creationId xmlns:p14="http://schemas.microsoft.com/office/powerpoint/2010/main" val="1042664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50C11-BAEE-4BCD-A59D-84F7454648DB}"/>
              </a:ext>
            </a:extLst>
          </p:cNvPr>
          <p:cNvSpPr/>
          <p:nvPr/>
        </p:nvSpPr>
        <p:spPr>
          <a:xfrm>
            <a:off x="2144110" y="2502236"/>
            <a:ext cx="11025809" cy="1272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descr="Thank You - Safe Super Speciality Hospitals">
            <a:extLst>
              <a:ext uri="{FF2B5EF4-FFF2-40B4-BE49-F238E27FC236}">
                <a16:creationId xmlns:a16="http://schemas.microsoft.com/office/drawing/2014/main" id="{C04BFDCA-9D39-4D09-B466-6CFE788AB9BC}"/>
              </a:ext>
            </a:extLst>
          </p:cNvPr>
          <p:cNvPicPr>
            <a:picLocks noChangeAspect="1" noChangeArrowheads="1"/>
          </p:cNvPicPr>
          <p:nvPr/>
        </p:nvPicPr>
        <p:blipFill>
          <a:blip r:embed="rId2">
            <a:clrChange>
              <a:clrFrom>
                <a:srgbClr val="6AA5BA"/>
              </a:clrFrom>
              <a:clrTo>
                <a:srgbClr val="6AA5BA">
                  <a:alpha val="0"/>
                </a:srgbClr>
              </a:clrTo>
            </a:clrChange>
            <a:extLst>
              <a:ext uri="{28A0092B-C50C-407E-A947-70E740481C1C}">
                <a14:useLocalDpi xmlns:a14="http://schemas.microsoft.com/office/drawing/2010/main" val="0"/>
              </a:ext>
            </a:extLst>
          </a:blip>
          <a:srcRect/>
          <a:stretch>
            <a:fillRect/>
          </a:stretch>
        </p:blipFill>
        <p:spPr bwMode="auto">
          <a:xfrm>
            <a:off x="439310" y="1135626"/>
            <a:ext cx="8002325" cy="541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57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1EDEA-75A5-4A31-AAE9-33754ADAF282}"/>
              </a:ext>
            </a:extLst>
          </p:cNvPr>
          <p:cNvSpPr>
            <a:spLocks noGrp="1"/>
          </p:cNvSpPr>
          <p:nvPr>
            <p:ph type="title"/>
          </p:nvPr>
        </p:nvSpPr>
        <p:spPr>
          <a:xfrm>
            <a:off x="376287" y="583033"/>
            <a:ext cx="9275618" cy="562553"/>
          </a:xfrm>
        </p:spPr>
        <p:txBody>
          <a:bodyPr>
            <a:normAutofit fontScale="90000"/>
          </a:bodyPr>
          <a:lstStyle/>
          <a:p>
            <a:r>
              <a:rPr lang="en-US" b="1" dirty="0">
                <a:latin typeface="Candara" panose="020E0502030303020204" pitchFamily="34" charset="0"/>
                <a:cs typeface="Arial"/>
              </a:rPr>
              <a:t>Revision</a:t>
            </a:r>
            <a:endParaRPr lang="en-IN" dirty="0"/>
          </a:p>
        </p:txBody>
      </p:sp>
      <p:sp>
        <p:nvSpPr>
          <p:cNvPr id="3" name="Content Placeholder 2">
            <a:extLst>
              <a:ext uri="{FF2B5EF4-FFF2-40B4-BE49-F238E27FC236}">
                <a16:creationId xmlns:a16="http://schemas.microsoft.com/office/drawing/2014/main" id="{65FF2885-9FB9-4700-9348-8947CAEB7A0C}"/>
              </a:ext>
            </a:extLst>
          </p:cNvPr>
          <p:cNvSpPr>
            <a:spLocks noGrp="1"/>
          </p:cNvSpPr>
          <p:nvPr>
            <p:ph idx="1"/>
          </p:nvPr>
        </p:nvSpPr>
        <p:spPr>
          <a:xfrm>
            <a:off x="838200" y="1317625"/>
            <a:ext cx="10065327" cy="2801888"/>
          </a:xfrm>
        </p:spPr>
        <p:txBody>
          <a:bodyPr>
            <a:normAutofit/>
          </a:bodyPr>
          <a:lstStyle/>
          <a:p>
            <a:r>
              <a:rPr lang="en-US" dirty="0"/>
              <a:t>With the help of a confusion matrix, we can compute-</a:t>
            </a:r>
          </a:p>
          <a:p>
            <a:pPr marL="0" indent="0">
              <a:buNone/>
            </a:pPr>
            <a:r>
              <a:rPr lang="en-US" dirty="0"/>
              <a:t>A. Recall</a:t>
            </a:r>
          </a:p>
          <a:p>
            <a:pPr marL="0" indent="0">
              <a:buNone/>
            </a:pPr>
            <a:r>
              <a:rPr lang="en-US" dirty="0"/>
              <a:t>B. Precision</a:t>
            </a:r>
          </a:p>
          <a:p>
            <a:pPr marL="0" indent="0">
              <a:buNone/>
            </a:pPr>
            <a:r>
              <a:rPr lang="en-US" dirty="0"/>
              <a:t>C. Accuracy</a:t>
            </a:r>
          </a:p>
          <a:p>
            <a:pPr marL="0" indent="0">
              <a:buNone/>
            </a:pPr>
            <a:r>
              <a:rPr lang="en-US" dirty="0"/>
              <a:t>D. All of the above</a:t>
            </a:r>
            <a:endParaRPr lang="en-IN" dirty="0"/>
          </a:p>
        </p:txBody>
      </p:sp>
    </p:spTree>
    <p:extLst>
      <p:ext uri="{BB962C8B-B14F-4D97-AF65-F5344CB8AC3E}">
        <p14:creationId xmlns:p14="http://schemas.microsoft.com/office/powerpoint/2010/main" val="4028700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1EDEA-75A5-4A31-AAE9-33754ADAF282}"/>
              </a:ext>
            </a:extLst>
          </p:cNvPr>
          <p:cNvSpPr>
            <a:spLocks noGrp="1"/>
          </p:cNvSpPr>
          <p:nvPr>
            <p:ph type="title"/>
          </p:nvPr>
        </p:nvSpPr>
        <p:spPr>
          <a:xfrm>
            <a:off x="366860" y="583033"/>
            <a:ext cx="9275618" cy="562553"/>
          </a:xfrm>
        </p:spPr>
        <p:txBody>
          <a:bodyPr>
            <a:normAutofit fontScale="90000"/>
          </a:bodyPr>
          <a:lstStyle/>
          <a:p>
            <a:r>
              <a:rPr lang="en-US" b="1" dirty="0">
                <a:latin typeface="Candara" panose="020E0502030303020204" pitchFamily="34" charset="0"/>
                <a:cs typeface="Arial"/>
              </a:rPr>
              <a:t>Revision</a:t>
            </a:r>
            <a:endParaRPr lang="en-IN" dirty="0"/>
          </a:p>
        </p:txBody>
      </p:sp>
      <p:sp>
        <p:nvSpPr>
          <p:cNvPr id="3" name="Content Placeholder 2">
            <a:extLst>
              <a:ext uri="{FF2B5EF4-FFF2-40B4-BE49-F238E27FC236}">
                <a16:creationId xmlns:a16="http://schemas.microsoft.com/office/drawing/2014/main" id="{65FF2885-9FB9-4700-9348-8947CAEB7A0C}"/>
              </a:ext>
            </a:extLst>
          </p:cNvPr>
          <p:cNvSpPr>
            <a:spLocks noGrp="1"/>
          </p:cNvSpPr>
          <p:nvPr>
            <p:ph idx="1"/>
          </p:nvPr>
        </p:nvSpPr>
        <p:spPr>
          <a:xfrm>
            <a:off x="838200" y="1317625"/>
            <a:ext cx="10065327" cy="2801888"/>
          </a:xfrm>
        </p:spPr>
        <p:txBody>
          <a:bodyPr>
            <a:normAutofit/>
          </a:bodyPr>
          <a:lstStyle/>
          <a:p>
            <a:r>
              <a:rPr lang="en-US" dirty="0"/>
              <a:t>Which one is a different algorithm?</a:t>
            </a:r>
          </a:p>
          <a:p>
            <a:pPr marL="0" indent="0">
              <a:buNone/>
            </a:pPr>
            <a:r>
              <a:rPr lang="en-US" dirty="0"/>
              <a:t> A. Logistic Regression </a:t>
            </a:r>
          </a:p>
          <a:p>
            <a:pPr marL="0" indent="0">
              <a:buNone/>
            </a:pPr>
            <a:r>
              <a:rPr lang="en-US" dirty="0"/>
              <a:t> B. Support Vector Regression</a:t>
            </a:r>
          </a:p>
          <a:p>
            <a:pPr marL="0" indent="0">
              <a:buNone/>
            </a:pPr>
            <a:r>
              <a:rPr lang="en-US" dirty="0"/>
              <a:t> C. Polynomial Regression</a:t>
            </a:r>
          </a:p>
          <a:p>
            <a:pPr marL="0" indent="0">
              <a:buNone/>
            </a:pPr>
            <a:r>
              <a:rPr lang="en-US" dirty="0"/>
              <a:t> D. None</a:t>
            </a:r>
            <a:endParaRPr lang="en-IN" dirty="0"/>
          </a:p>
        </p:txBody>
      </p:sp>
    </p:spTree>
    <p:extLst>
      <p:ext uri="{BB962C8B-B14F-4D97-AF65-F5344CB8AC3E}">
        <p14:creationId xmlns:p14="http://schemas.microsoft.com/office/powerpoint/2010/main" val="2196693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B856F-9F88-4DF3-B8EB-81C9369401CE}"/>
              </a:ext>
            </a:extLst>
          </p:cNvPr>
          <p:cNvSpPr>
            <a:spLocks noGrp="1"/>
          </p:cNvSpPr>
          <p:nvPr>
            <p:ph type="title"/>
          </p:nvPr>
        </p:nvSpPr>
        <p:spPr>
          <a:xfrm>
            <a:off x="432847" y="611314"/>
            <a:ext cx="9275618" cy="562553"/>
          </a:xfrm>
        </p:spPr>
        <p:txBody>
          <a:bodyPr>
            <a:normAutofit fontScale="90000"/>
          </a:bodyPr>
          <a:lstStyle/>
          <a:p>
            <a:r>
              <a:rPr lang="en-US" b="1" dirty="0">
                <a:cs typeface="Arial"/>
              </a:rPr>
              <a:t>Revision</a:t>
            </a:r>
            <a:endParaRPr lang="en-IN" dirty="0"/>
          </a:p>
        </p:txBody>
      </p:sp>
      <p:sp>
        <p:nvSpPr>
          <p:cNvPr id="3" name="Content Placeholder 2">
            <a:extLst>
              <a:ext uri="{FF2B5EF4-FFF2-40B4-BE49-F238E27FC236}">
                <a16:creationId xmlns:a16="http://schemas.microsoft.com/office/drawing/2014/main" id="{E0E86422-2327-48D8-8E88-FAB9DE9DB237}"/>
              </a:ext>
            </a:extLst>
          </p:cNvPr>
          <p:cNvSpPr>
            <a:spLocks noGrp="1"/>
          </p:cNvSpPr>
          <p:nvPr>
            <p:ph idx="1"/>
          </p:nvPr>
        </p:nvSpPr>
        <p:spPr>
          <a:xfrm>
            <a:off x="838200" y="1317625"/>
            <a:ext cx="10065327" cy="2783035"/>
          </a:xfrm>
        </p:spPr>
        <p:txBody>
          <a:bodyPr/>
          <a:lstStyle/>
          <a:p>
            <a:r>
              <a:rPr lang="en-US" dirty="0"/>
              <a:t>Which metric is not used for evaluating classification models?</a:t>
            </a:r>
          </a:p>
          <a:p>
            <a:pPr marL="0" indent="0">
              <a:buNone/>
            </a:pPr>
            <a:r>
              <a:rPr lang="en-US" dirty="0"/>
              <a:t>A. AUC ROC score</a:t>
            </a:r>
          </a:p>
          <a:p>
            <a:pPr marL="0" indent="0">
              <a:buNone/>
            </a:pPr>
            <a:r>
              <a:rPr lang="en-US" dirty="0"/>
              <a:t>B. Accuracy</a:t>
            </a:r>
          </a:p>
          <a:p>
            <a:pPr marL="0" indent="0">
              <a:buNone/>
            </a:pPr>
            <a:r>
              <a:rPr lang="en-US" dirty="0"/>
              <a:t>C. Mean absolute error</a:t>
            </a:r>
          </a:p>
          <a:p>
            <a:pPr marL="0" indent="0">
              <a:buNone/>
            </a:pPr>
            <a:r>
              <a:rPr lang="en-US" dirty="0"/>
              <a:t>D. Precision</a:t>
            </a:r>
            <a:endParaRPr lang="en-IN" dirty="0"/>
          </a:p>
        </p:txBody>
      </p:sp>
      <p:sp>
        <p:nvSpPr>
          <p:cNvPr id="4" name="Slide Number Placeholder 3">
            <a:extLst>
              <a:ext uri="{FF2B5EF4-FFF2-40B4-BE49-F238E27FC236}">
                <a16:creationId xmlns:a16="http://schemas.microsoft.com/office/drawing/2014/main" id="{93EAE8C7-4576-4667-BBA8-2A0570E22D2F}"/>
              </a:ext>
            </a:extLst>
          </p:cNvPr>
          <p:cNvSpPr>
            <a:spLocks noGrp="1"/>
          </p:cNvSpPr>
          <p:nvPr>
            <p:ph type="sldNum" sz="quarter" idx="12"/>
          </p:nvPr>
        </p:nvSpPr>
        <p:spPr/>
        <p:txBody>
          <a:bodyPr/>
          <a:lstStyle/>
          <a:p>
            <a:fld id="{B589D3FA-1521-4E54-AE9A-1098104C283C}" type="slidenum">
              <a:rPr lang="en-IN" altLang="en-US" smtClean="0"/>
              <a:pPr/>
              <a:t>7</a:t>
            </a:fld>
            <a:endParaRPr lang="en-IN" altLang="en-US" dirty="0"/>
          </a:p>
        </p:txBody>
      </p:sp>
    </p:spTree>
    <p:extLst>
      <p:ext uri="{BB962C8B-B14F-4D97-AF65-F5344CB8AC3E}">
        <p14:creationId xmlns:p14="http://schemas.microsoft.com/office/powerpoint/2010/main" val="988056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7EC3-37ED-4B0F-BC71-D48A96870539}"/>
              </a:ext>
            </a:extLst>
          </p:cNvPr>
          <p:cNvSpPr>
            <a:spLocks noGrp="1"/>
          </p:cNvSpPr>
          <p:nvPr>
            <p:ph type="title"/>
          </p:nvPr>
        </p:nvSpPr>
        <p:spPr>
          <a:xfrm>
            <a:off x="261531" y="384878"/>
            <a:ext cx="9601196" cy="1028096"/>
          </a:xfrm>
        </p:spPr>
        <p:txBody>
          <a:bodyPr/>
          <a:lstStyle/>
          <a:p>
            <a:r>
              <a:rPr lang="en-IN" dirty="0"/>
              <a:t>What is a Decision Tree?</a:t>
            </a:r>
          </a:p>
        </p:txBody>
      </p:sp>
      <p:sp>
        <p:nvSpPr>
          <p:cNvPr id="3" name="Content Placeholder 2">
            <a:extLst>
              <a:ext uri="{FF2B5EF4-FFF2-40B4-BE49-F238E27FC236}">
                <a16:creationId xmlns:a16="http://schemas.microsoft.com/office/drawing/2014/main" id="{29332DFD-B7EB-482C-A8D4-E80A8745F5B5}"/>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9F4C9CC-7D60-4C63-AD54-E4BA4A9EA0E1}"/>
              </a:ext>
            </a:extLst>
          </p:cNvPr>
          <p:cNvPicPr>
            <a:picLocks noChangeAspect="1"/>
          </p:cNvPicPr>
          <p:nvPr/>
        </p:nvPicPr>
        <p:blipFill>
          <a:blip r:embed="rId2"/>
          <a:stretch>
            <a:fillRect/>
          </a:stretch>
        </p:blipFill>
        <p:spPr>
          <a:xfrm>
            <a:off x="711803" y="1712686"/>
            <a:ext cx="10768393" cy="4461245"/>
          </a:xfrm>
          <a:prstGeom prst="rect">
            <a:avLst/>
          </a:prstGeom>
        </p:spPr>
      </p:pic>
    </p:spTree>
    <p:extLst>
      <p:ext uri="{BB962C8B-B14F-4D97-AF65-F5344CB8AC3E}">
        <p14:creationId xmlns:p14="http://schemas.microsoft.com/office/powerpoint/2010/main" val="368668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EE32-D795-40E1-AA7E-F2161DA6CB21}"/>
              </a:ext>
            </a:extLst>
          </p:cNvPr>
          <p:cNvSpPr>
            <a:spLocks noGrp="1"/>
          </p:cNvSpPr>
          <p:nvPr>
            <p:ph type="title"/>
          </p:nvPr>
        </p:nvSpPr>
        <p:spPr>
          <a:xfrm>
            <a:off x="574250" y="592459"/>
            <a:ext cx="9275618" cy="562553"/>
          </a:xfrm>
        </p:spPr>
        <p:txBody>
          <a:bodyPr>
            <a:normAutofit fontScale="90000"/>
          </a:bodyPr>
          <a:lstStyle/>
          <a:p>
            <a:r>
              <a:rPr lang="en-US" dirty="0"/>
              <a:t>What is Decision Tree?</a:t>
            </a:r>
            <a:endParaRPr lang="en-IN" dirty="0"/>
          </a:p>
        </p:txBody>
      </p:sp>
      <p:sp>
        <p:nvSpPr>
          <p:cNvPr id="3" name="Content Placeholder 2">
            <a:extLst>
              <a:ext uri="{FF2B5EF4-FFF2-40B4-BE49-F238E27FC236}">
                <a16:creationId xmlns:a16="http://schemas.microsoft.com/office/drawing/2014/main" id="{B57F51D7-BEE9-4A54-8DAB-D74F01315962}"/>
              </a:ext>
            </a:extLst>
          </p:cNvPr>
          <p:cNvSpPr>
            <a:spLocks noGrp="1"/>
          </p:cNvSpPr>
          <p:nvPr>
            <p:ph idx="1"/>
          </p:nvPr>
        </p:nvSpPr>
        <p:spPr>
          <a:xfrm>
            <a:off x="838200" y="1317625"/>
            <a:ext cx="10065327" cy="3867117"/>
          </a:xfrm>
        </p:spPr>
        <p:txBody>
          <a:bodyPr/>
          <a:lstStyle/>
          <a:p>
            <a:r>
              <a:rPr lang="en-US" dirty="0"/>
              <a:t>It is a tool that has applications spanning several different areas.</a:t>
            </a:r>
          </a:p>
          <a:p>
            <a:r>
              <a:rPr lang="en-US" dirty="0"/>
              <a:t>Decision trees can be used for classification as well as regression problems. </a:t>
            </a:r>
          </a:p>
          <a:p>
            <a:r>
              <a:rPr lang="en-US" dirty="0"/>
              <a:t>The name itself suggests that it uses a flowchart like a tree structure to show the predictions that result from a series of feature-based splits. </a:t>
            </a:r>
          </a:p>
          <a:p>
            <a:r>
              <a:rPr lang="en-US" dirty="0"/>
              <a:t>It starts with a root node and ends with a decision made by leaves.</a:t>
            </a:r>
          </a:p>
          <a:p>
            <a:pPr marL="0" indent="0">
              <a:buNone/>
            </a:pPr>
            <a:endParaRPr lang="en-IN" dirty="0"/>
          </a:p>
        </p:txBody>
      </p:sp>
      <p:sp>
        <p:nvSpPr>
          <p:cNvPr id="4" name="Slide Number Placeholder 3">
            <a:extLst>
              <a:ext uri="{FF2B5EF4-FFF2-40B4-BE49-F238E27FC236}">
                <a16:creationId xmlns:a16="http://schemas.microsoft.com/office/drawing/2014/main" id="{E0C0A8DC-C336-4595-90FB-FC623F005675}"/>
              </a:ext>
            </a:extLst>
          </p:cNvPr>
          <p:cNvSpPr>
            <a:spLocks noGrp="1"/>
          </p:cNvSpPr>
          <p:nvPr>
            <p:ph type="sldNum" sz="quarter" idx="12"/>
          </p:nvPr>
        </p:nvSpPr>
        <p:spPr/>
        <p:txBody>
          <a:bodyPr/>
          <a:lstStyle/>
          <a:p>
            <a:fld id="{B589D3FA-1521-4E54-AE9A-1098104C283C}" type="slidenum">
              <a:rPr lang="en-IN" altLang="en-US" smtClean="0"/>
              <a:pPr/>
              <a:t>9</a:t>
            </a:fld>
            <a:endParaRPr lang="en-IN" altLang="en-US" dirty="0"/>
          </a:p>
        </p:txBody>
      </p:sp>
    </p:spTree>
    <p:extLst>
      <p:ext uri="{BB962C8B-B14F-4D97-AF65-F5344CB8AC3E}">
        <p14:creationId xmlns:p14="http://schemas.microsoft.com/office/powerpoint/2010/main" val="2170428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5629D3E60BB5459713D3E02AC08B48" ma:contentTypeVersion="14" ma:contentTypeDescription="Create a new document." ma:contentTypeScope="" ma:versionID="a0353901eadd1fb0b01258e17eb87d3d">
  <xsd:schema xmlns:xsd="http://www.w3.org/2001/XMLSchema" xmlns:xs="http://www.w3.org/2001/XMLSchema" xmlns:p="http://schemas.microsoft.com/office/2006/metadata/properties" xmlns:ns2="7cf0cefd-24b6-494b-b7c9-bf0fb8d7a88f" xmlns:ns3="06ae0cd1-3eae-4d32-9d52-1b53f6bd465e" targetNamespace="http://schemas.microsoft.com/office/2006/metadata/properties" ma:root="true" ma:fieldsID="783b5a49206f7ffade36ef85a242c569" ns2:_="" ns3:_="">
    <xsd:import namespace="7cf0cefd-24b6-494b-b7c9-bf0fb8d7a88f"/>
    <xsd:import namespace="06ae0cd1-3eae-4d32-9d52-1b53f6bd465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f0cefd-24b6-494b-b7c9-bf0fb8d7a8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82645f41-64df-47aa-89c1-bfa24a5dcf1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ae0cd1-3eae-4d32-9d52-1b53f6bd465e"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5856810e-945d-447c-8106-66a168287b29}" ma:internalName="TaxCatchAll" ma:showField="CatchAllData" ma:web="06ae0cd1-3eae-4d32-9d52-1b53f6bd465e">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6ae0cd1-3eae-4d32-9d52-1b53f6bd465e" xsi:nil="true"/>
    <lcf76f155ced4ddcb4097134ff3c332f xmlns="7cf0cefd-24b6-494b-b7c9-bf0fb8d7a88f">
      <Terms xmlns="http://schemas.microsoft.com/office/infopath/2007/PartnerControls"/>
    </lcf76f155ced4ddcb4097134ff3c332f>
    <MediaLengthInSeconds xmlns="7cf0cefd-24b6-494b-b7c9-bf0fb8d7a88f" xsi:nil="true"/>
  </documentManagement>
</p:properties>
</file>

<file path=customXml/itemProps1.xml><?xml version="1.0" encoding="utf-8"?>
<ds:datastoreItem xmlns:ds="http://schemas.openxmlformats.org/officeDocument/2006/customXml" ds:itemID="{94B22332-64E9-4B50-8E3F-4A534B117934}"/>
</file>

<file path=customXml/itemProps2.xml><?xml version="1.0" encoding="utf-8"?>
<ds:datastoreItem xmlns:ds="http://schemas.openxmlformats.org/officeDocument/2006/customXml" ds:itemID="{3AB30249-ECE8-49B4-93A7-F994CEBBD280}">
  <ds:schemaRefs>
    <ds:schemaRef ds:uri="http://schemas.microsoft.com/sharepoint/v3/contenttype/forms"/>
  </ds:schemaRefs>
</ds:datastoreItem>
</file>

<file path=customXml/itemProps3.xml><?xml version="1.0" encoding="utf-8"?>
<ds:datastoreItem xmlns:ds="http://schemas.openxmlformats.org/officeDocument/2006/customXml" ds:itemID="{66E4DA40-E5A4-493E-BDE3-39AFFD041361}">
  <ds:schemaRefs>
    <ds:schemaRef ds:uri="http://schemas.openxmlformats.org/package/2006/metadata/core-properties"/>
    <ds:schemaRef ds:uri="http://schemas.microsoft.com/office/infopath/2007/PartnerControls"/>
    <ds:schemaRef ds:uri="http://purl.org/dc/elements/1.1/"/>
    <ds:schemaRef ds:uri="http://purl.org/dc/terms/"/>
    <ds:schemaRef ds:uri="1ce2e019-b817-4fa3-87ff-cdd06a0ddc88"/>
    <ds:schemaRef ds:uri="http://schemas.microsoft.com/office/2006/documentManagement/types"/>
    <ds:schemaRef ds:uri="http://purl.org/dc/dcmitype/"/>
    <ds:schemaRef ds:uri="http://www.w3.org/XML/1998/namespace"/>
    <ds:schemaRef ds:uri="bdb1f61d-b7dd-4573-8a65-0d79a53c1f0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6488</TotalTime>
  <Words>1339</Words>
  <Application>Microsoft Office PowerPoint</Application>
  <PresentationFormat>Widescreen</PresentationFormat>
  <Paragraphs>157</Paragraphs>
  <Slides>43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Arial</vt:lpstr>
      <vt:lpstr>Calibri</vt:lpstr>
      <vt:lpstr>Calibri Light</vt:lpstr>
      <vt:lpstr>Candara</vt:lpstr>
      <vt:lpstr>Times New Roman</vt:lpstr>
      <vt:lpstr>Office Theme</vt:lpstr>
      <vt:lpstr>1_Office Theme</vt:lpstr>
      <vt:lpstr>PowerPoint Presentation</vt:lpstr>
      <vt:lpstr>PowerPoint Presentation</vt:lpstr>
      <vt:lpstr> Revision </vt:lpstr>
      <vt:lpstr> Revision </vt:lpstr>
      <vt:lpstr>Revision</vt:lpstr>
      <vt:lpstr>Revision</vt:lpstr>
      <vt:lpstr>Revision</vt:lpstr>
      <vt:lpstr>What is a Decision Tree?</vt:lpstr>
      <vt:lpstr>What is Decision Tree?</vt:lpstr>
      <vt:lpstr>Components of a Decision Tree</vt:lpstr>
      <vt:lpstr>Make a decision tree that predicts whether tennis can be played or not.</vt:lpstr>
      <vt:lpstr>Decision Tree</vt:lpstr>
      <vt:lpstr>Decision tree algorithms are:</vt:lpstr>
      <vt:lpstr>Step 1: Create a root node</vt:lpstr>
      <vt:lpstr>Entropy</vt:lpstr>
      <vt:lpstr>Entropy</vt:lpstr>
      <vt:lpstr>Information Gain:</vt:lpstr>
      <vt:lpstr>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to stop splitting?</vt:lpstr>
      <vt:lpstr>Pruning</vt:lpstr>
      <vt:lpstr>Final Comments</vt:lpstr>
      <vt:lpstr>Demo</vt:lpstr>
      <vt:lpstr>Practice Exercise</vt:lpstr>
      <vt:lpstr>Decision Tree Regression</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V</dc:creator>
  <cp:lastModifiedBy>Sheetal Garg</cp:lastModifiedBy>
  <cp:revision>93</cp:revision>
  <dcterms:created xsi:type="dcterms:W3CDTF">2022-03-28T15:43:00Z</dcterms:created>
  <dcterms:modified xsi:type="dcterms:W3CDTF">2022-07-13T11:04:07Z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0x0101004B5629D3E60BB5459713D3E02AC08B48</vt:lpwstr>
  </property>
  <property fmtid="{D5CDD505-2E9C-101B-9397-08002B2CF9AE}" pid="3" name="Order">
    <vt:r8>5272600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MediaServiceImageTags">
    <vt:lpwstr/>
  </property>
</Properties>
</file>